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6" r:id="rId4"/>
    <p:sldId id="257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2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A740C-35EF-48E0-8AAC-EFC4AF5F4D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C4A01D-188C-4C4D-85D8-47E6DA48C9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10C07-BCA4-4D96-995B-CD956DADD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C9250-A655-4F4A-9478-20780139E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9B118-3A6C-41D1-A4D9-1BC171F69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881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C84EF-2E45-4728-A0C8-259183B3A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3E59CE-0355-4A07-8865-0B58CED54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E5E97-158B-41CB-BB29-4AF249AC9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EB3CD-5462-4189-A4B1-51BC5A097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BA1F5-8F27-4B38-974B-73EDE2304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886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01AE76-9904-4A15-BBD0-70A3F90793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6365D3-8E59-402F-84D4-CFC931087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FCF2-05D2-4EFA-8896-AB1F023D8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A3E7C-163D-44C8-9DB4-B14793C20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985AC-4C1A-45BB-A34A-089ADE6D0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98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15E5B-AB0E-45BB-846F-9CD29AA6E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66547-B9E7-49DA-8D97-1D2F2DBDA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8FE8F-7D38-4686-A88F-E5CDE12D1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892EF-63B6-4C75-B6DA-2F87F7D90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8D18-57CF-4109-AB87-60AF4CAED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157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CB3C-BFCD-4550-99E1-EA2FDDAF2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04EE8F-2423-4E86-B6A5-01E7DD8DCE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C140D-0851-4EB0-A946-9A9CBF06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FFEF83-FD4D-46B9-885D-A09BC142E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7A491-7DF5-496C-BD29-55C753736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089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80BAF-81AE-4298-A6FE-537EEA7FF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3B827-0BDC-4296-8E32-AE8E2A71DF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484660-CCBD-4049-AF1C-22A3CE519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D0D7CA-4E11-4AE7-96D2-F7FA928BB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3A171B-D00C-4F04-9E22-51BD7E19E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56D8EE-BEE8-4C71-9C71-0FF9EEF79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642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520A0-D10F-40BE-82DA-EF789B991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D65A5E-5E11-4E9A-B8E2-41089F749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DA0825-DF05-4D96-8559-B379E0F27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62810D-F9FB-45F0-84A0-09595D47CB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13E21D-83C8-476F-A7E5-6A56AD07FC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28E4CE-79A7-431B-9B75-D45665D43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9E311C-888F-4D71-9943-233CA0C09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2D75D9-D307-43CB-8AA6-6F2C7323D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1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F3110-8BAC-479F-8EBC-675142769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F74063-B12B-415B-A2A9-517F6B302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A42466-3B8A-4EE0-B74F-0E61FD8D2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75BBB5-1A28-44CC-AF90-D9B0DC8D9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33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3EC9D0-4C50-496D-BB8F-2EAD248DB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A2A883-EDE1-4280-94CC-3AF644701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5266FE-53AA-4793-8F46-CA62CE7B4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11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75E7C-5D7F-4007-BBB5-8656B6164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84B20-61D7-41C9-B1A5-F016671CF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24EF0-5D31-46FB-BFE5-B2AD0B47BB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2DCB7-7A81-4A30-8D72-4EC260404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65C0E-D5FB-491D-9A11-A65D9613A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CDF1B-1175-42E5-9C50-888AA2028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192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E1FF5-53C1-4B90-8DAF-C1FD2B88E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BE41B7-C7F0-4B7F-B909-344C1CD3FF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685A73-6A3B-4C27-A8A0-7441C2D478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6BF3B0-2DE7-48D5-AB47-3F72A4B9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CBB25E-F7ED-4CAF-82EC-D6E20136C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208ED9-671F-4D15-B5CC-E4218A1C0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00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F03063-D948-40EC-8414-F271C33BB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DA533-0A96-4642-B614-5C6B09B259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0552F-CD29-40A3-BC49-2DE0962803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7BFA2-3E8D-4FEE-9EF3-8AD548A18777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2BCD1-1898-4B55-9D91-F4FBE32A7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81E91-AA1C-4732-8329-F1CBB5B5C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FCE19-45EF-4931-9CDF-7EB786D39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570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7189044-826B-41A5-8E1B-02B5BCD1371F}"/>
              </a:ext>
            </a:extLst>
          </p:cNvPr>
          <p:cNvSpPr txBox="1"/>
          <p:nvPr/>
        </p:nvSpPr>
        <p:spPr>
          <a:xfrm>
            <a:off x="289387" y="14047"/>
            <a:ext cx="11696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DaRT</a:t>
            </a:r>
            <a:r>
              <a:rPr lang="en-US" sz="4400" dirty="0"/>
              <a:t> – Disassembly and Reassembly for Transport</a:t>
            </a:r>
          </a:p>
        </p:txBody>
      </p:sp>
      <p:pic>
        <p:nvPicPr>
          <p:cNvPr id="8" name="DaRT">
            <a:hlinkClick r:id="" action="ppaction://media"/>
            <a:extLst>
              <a:ext uri="{FF2B5EF4-FFF2-40B4-BE49-F238E27FC236}">
                <a16:creationId xmlns:a16="http://schemas.microsoft.com/office/drawing/2014/main" id="{396EF167-D4DD-4D47-8CD8-73F606E885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3324" r="12527"/>
          <a:stretch/>
        </p:blipFill>
        <p:spPr>
          <a:xfrm>
            <a:off x="2460448" y="1047404"/>
            <a:ext cx="7271103" cy="55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30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9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Arrow: Right 137">
            <a:extLst>
              <a:ext uri="{FF2B5EF4-FFF2-40B4-BE49-F238E27FC236}">
                <a16:creationId xmlns:a16="http://schemas.microsoft.com/office/drawing/2014/main" id="{E039DDC8-C0DC-41AA-A30B-1CDE8DE20AE6}"/>
              </a:ext>
            </a:extLst>
          </p:cNvPr>
          <p:cNvSpPr/>
          <p:nvPr/>
        </p:nvSpPr>
        <p:spPr>
          <a:xfrm rot="5672132">
            <a:off x="4400988" y="4183610"/>
            <a:ext cx="1344207" cy="46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Arrow: Right 135">
            <a:extLst>
              <a:ext uri="{FF2B5EF4-FFF2-40B4-BE49-F238E27FC236}">
                <a16:creationId xmlns:a16="http://schemas.microsoft.com/office/drawing/2014/main" id="{E39D61E0-BB09-4755-A40D-D2D86F00BA0F}"/>
              </a:ext>
            </a:extLst>
          </p:cNvPr>
          <p:cNvSpPr/>
          <p:nvPr/>
        </p:nvSpPr>
        <p:spPr>
          <a:xfrm rot="6387342">
            <a:off x="3243754" y="4652840"/>
            <a:ext cx="2338645" cy="46793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93E919-453C-45D1-9FB9-9811811953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3" t="2835" r="1373" b="-1656"/>
          <a:stretch/>
        </p:blipFill>
        <p:spPr>
          <a:xfrm>
            <a:off x="4633813" y="1072720"/>
            <a:ext cx="6442364" cy="2545152"/>
          </a:xfrm>
          <a:prstGeom prst="rect">
            <a:avLst/>
          </a:prstGeom>
          <a:ln>
            <a:noFill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9962EA-091C-4AF1-9D1D-C1AD38D1B270}"/>
              </a:ext>
            </a:extLst>
          </p:cNvPr>
          <p:cNvSpPr/>
          <p:nvPr/>
        </p:nvSpPr>
        <p:spPr>
          <a:xfrm>
            <a:off x="4633402" y="105797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0D1A118-EB2B-4D6C-87BF-BF754A6D61BE}"/>
              </a:ext>
            </a:extLst>
          </p:cNvPr>
          <p:cNvSpPr/>
          <p:nvPr/>
        </p:nvSpPr>
        <p:spPr>
          <a:xfrm>
            <a:off x="5138456" y="105797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54A22C1-FD38-4476-94EB-BB3CF994A5E9}"/>
              </a:ext>
            </a:extLst>
          </p:cNvPr>
          <p:cNvSpPr/>
          <p:nvPr/>
        </p:nvSpPr>
        <p:spPr>
          <a:xfrm>
            <a:off x="5631376" y="1057973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1DF5407-26A8-4415-AF97-11F266A7F9C8}"/>
              </a:ext>
            </a:extLst>
          </p:cNvPr>
          <p:cNvSpPr/>
          <p:nvPr/>
        </p:nvSpPr>
        <p:spPr>
          <a:xfrm>
            <a:off x="6137737" y="105797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9C654A-71BD-42B8-8370-3C2F65754253}"/>
              </a:ext>
            </a:extLst>
          </p:cNvPr>
          <p:cNvSpPr/>
          <p:nvPr/>
        </p:nvSpPr>
        <p:spPr>
          <a:xfrm>
            <a:off x="6658846" y="105797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9B90C83-653D-4D60-A2EF-14E7827C2357}"/>
              </a:ext>
            </a:extLst>
          </p:cNvPr>
          <p:cNvSpPr/>
          <p:nvPr/>
        </p:nvSpPr>
        <p:spPr>
          <a:xfrm>
            <a:off x="7163900" y="1057973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1B47D2-DD60-43F6-9C63-A5E5BE1B2D2C}"/>
              </a:ext>
            </a:extLst>
          </p:cNvPr>
          <p:cNvSpPr/>
          <p:nvPr/>
        </p:nvSpPr>
        <p:spPr>
          <a:xfrm>
            <a:off x="7664844" y="105797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1485E5-9295-49BF-8D4A-3B4B4B0616E3}"/>
              </a:ext>
            </a:extLst>
          </p:cNvPr>
          <p:cNvSpPr/>
          <p:nvPr/>
        </p:nvSpPr>
        <p:spPr>
          <a:xfrm>
            <a:off x="8172426" y="105797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B23B41-6966-4A0B-90C3-FDE46984D163}"/>
              </a:ext>
            </a:extLst>
          </p:cNvPr>
          <p:cNvSpPr/>
          <p:nvPr/>
        </p:nvSpPr>
        <p:spPr>
          <a:xfrm>
            <a:off x="8685862" y="1043225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5553890-171E-4879-8868-0C91D2FF8FF7}"/>
              </a:ext>
            </a:extLst>
          </p:cNvPr>
          <p:cNvSpPr/>
          <p:nvPr/>
        </p:nvSpPr>
        <p:spPr>
          <a:xfrm>
            <a:off x="9185996" y="1043225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701DE32-D259-4CDA-B95E-106B8E561EBF}"/>
              </a:ext>
            </a:extLst>
          </p:cNvPr>
          <p:cNvSpPr/>
          <p:nvPr/>
        </p:nvSpPr>
        <p:spPr>
          <a:xfrm>
            <a:off x="9693167" y="1043225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77C0F7C-D96D-42E8-843D-A8CBA73FF3D4}"/>
              </a:ext>
            </a:extLst>
          </p:cNvPr>
          <p:cNvSpPr/>
          <p:nvPr/>
        </p:nvSpPr>
        <p:spPr>
          <a:xfrm>
            <a:off x="10208859" y="1043225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2A63BF8-92A1-44B7-9CF5-D8A0485149E5}"/>
              </a:ext>
            </a:extLst>
          </p:cNvPr>
          <p:cNvSpPr/>
          <p:nvPr/>
        </p:nvSpPr>
        <p:spPr>
          <a:xfrm>
            <a:off x="10724162" y="1043225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3588F7C-9206-4C8E-B179-83DC61BE98B3}"/>
              </a:ext>
            </a:extLst>
          </p:cNvPr>
          <p:cNvSpPr/>
          <p:nvPr/>
        </p:nvSpPr>
        <p:spPr>
          <a:xfrm>
            <a:off x="4633402" y="1372601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3AB7672-0749-4882-97D3-60ED816E7721}"/>
              </a:ext>
            </a:extLst>
          </p:cNvPr>
          <p:cNvSpPr/>
          <p:nvPr/>
        </p:nvSpPr>
        <p:spPr>
          <a:xfrm>
            <a:off x="5138456" y="137260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A7E23BA-4787-47C2-AD84-E3261B65661C}"/>
              </a:ext>
            </a:extLst>
          </p:cNvPr>
          <p:cNvSpPr/>
          <p:nvPr/>
        </p:nvSpPr>
        <p:spPr>
          <a:xfrm>
            <a:off x="5631376" y="1372601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03A81F8-AB02-4220-BD42-9735F600D39E}"/>
              </a:ext>
            </a:extLst>
          </p:cNvPr>
          <p:cNvSpPr/>
          <p:nvPr/>
        </p:nvSpPr>
        <p:spPr>
          <a:xfrm>
            <a:off x="6137737" y="1372601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6C53E7C-B794-4E1F-942A-2B00A2E56A3D}"/>
              </a:ext>
            </a:extLst>
          </p:cNvPr>
          <p:cNvSpPr/>
          <p:nvPr/>
        </p:nvSpPr>
        <p:spPr>
          <a:xfrm>
            <a:off x="6658846" y="137260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86803A1-E918-49B5-9750-CE545C3E879C}"/>
              </a:ext>
            </a:extLst>
          </p:cNvPr>
          <p:cNvSpPr/>
          <p:nvPr/>
        </p:nvSpPr>
        <p:spPr>
          <a:xfrm>
            <a:off x="7163900" y="1372601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CE4245D-3280-45F9-989F-2A0FF43BFADA}"/>
              </a:ext>
            </a:extLst>
          </p:cNvPr>
          <p:cNvSpPr/>
          <p:nvPr/>
        </p:nvSpPr>
        <p:spPr>
          <a:xfrm>
            <a:off x="7664844" y="1372601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86D3640-09DB-4282-BD36-202E2AD8ED72}"/>
              </a:ext>
            </a:extLst>
          </p:cNvPr>
          <p:cNvSpPr/>
          <p:nvPr/>
        </p:nvSpPr>
        <p:spPr>
          <a:xfrm>
            <a:off x="8172426" y="137260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3A3E721-5F3F-4BB6-9793-1B39DACCBE16}"/>
              </a:ext>
            </a:extLst>
          </p:cNvPr>
          <p:cNvSpPr/>
          <p:nvPr/>
        </p:nvSpPr>
        <p:spPr>
          <a:xfrm>
            <a:off x="8685862" y="135785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A9576CF-735F-4BCB-8258-49B0538E1637}"/>
              </a:ext>
            </a:extLst>
          </p:cNvPr>
          <p:cNvSpPr/>
          <p:nvPr/>
        </p:nvSpPr>
        <p:spPr>
          <a:xfrm>
            <a:off x="9185996" y="135785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BD990A6-7DF8-415E-BED6-B40356118B2C}"/>
              </a:ext>
            </a:extLst>
          </p:cNvPr>
          <p:cNvSpPr/>
          <p:nvPr/>
        </p:nvSpPr>
        <p:spPr>
          <a:xfrm>
            <a:off x="9693167" y="1357853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1F0D572-BC92-41CB-A45A-3CFA37FD9B6A}"/>
              </a:ext>
            </a:extLst>
          </p:cNvPr>
          <p:cNvSpPr/>
          <p:nvPr/>
        </p:nvSpPr>
        <p:spPr>
          <a:xfrm>
            <a:off x="10208859" y="135785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A1CE0F2-3F2D-4FB5-BA52-1F3578D1F17C}"/>
              </a:ext>
            </a:extLst>
          </p:cNvPr>
          <p:cNvSpPr/>
          <p:nvPr/>
        </p:nvSpPr>
        <p:spPr>
          <a:xfrm>
            <a:off x="10724162" y="135785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68AB9F3-2E1C-4782-B521-81E7114DE5B3}"/>
              </a:ext>
            </a:extLst>
          </p:cNvPr>
          <p:cNvSpPr/>
          <p:nvPr/>
        </p:nvSpPr>
        <p:spPr>
          <a:xfrm>
            <a:off x="1231426" y="6049458"/>
            <a:ext cx="4518828" cy="4679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8C35816-75E3-4DB2-BE06-26E2FD941F53}"/>
              </a:ext>
            </a:extLst>
          </p:cNvPr>
          <p:cNvSpPr/>
          <p:nvPr/>
        </p:nvSpPr>
        <p:spPr>
          <a:xfrm>
            <a:off x="1763605" y="5165722"/>
            <a:ext cx="4486258" cy="452587"/>
          </a:xfrm>
          <a:prstGeom prst="rect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882098C-8400-4F7A-9F72-DD34D6A394F6}"/>
              </a:ext>
            </a:extLst>
          </p:cNvPr>
          <p:cNvSpPr/>
          <p:nvPr/>
        </p:nvSpPr>
        <p:spPr>
          <a:xfrm>
            <a:off x="2799612" y="4217907"/>
            <a:ext cx="4013756" cy="493857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6241CD-A0FE-49C4-ACD0-831E998A0EDA}"/>
              </a:ext>
            </a:extLst>
          </p:cNvPr>
          <p:cNvSpPr txBox="1"/>
          <p:nvPr/>
        </p:nvSpPr>
        <p:spPr>
          <a:xfrm>
            <a:off x="1356508" y="6063190"/>
            <a:ext cx="4518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4A  8F  B1  42  80  A4  0E  91  78…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691ACF7-1458-455E-9606-C4C7E4D47BC0}"/>
              </a:ext>
            </a:extLst>
          </p:cNvPr>
          <p:cNvSpPr txBox="1"/>
          <p:nvPr/>
        </p:nvSpPr>
        <p:spPr>
          <a:xfrm>
            <a:off x="1802185" y="5156644"/>
            <a:ext cx="44862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59  2A  83  40  38  90  A7  60  BF…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3EC0AAD-F10E-4C77-96B1-BBA60F3F3C59}"/>
              </a:ext>
            </a:extLst>
          </p:cNvPr>
          <p:cNvSpPr txBox="1"/>
          <p:nvPr/>
        </p:nvSpPr>
        <p:spPr>
          <a:xfrm>
            <a:off x="2799612" y="4231639"/>
            <a:ext cx="3969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23  D7  0F  4D  73  56  AF  CC…</a:t>
            </a:r>
          </a:p>
        </p:txBody>
      </p:sp>
      <p:sp>
        <p:nvSpPr>
          <p:cNvPr id="7" name="Scroll: Vertical 6">
            <a:extLst>
              <a:ext uri="{FF2B5EF4-FFF2-40B4-BE49-F238E27FC236}">
                <a16:creationId xmlns:a16="http://schemas.microsoft.com/office/drawing/2014/main" id="{44AA9A56-AFB5-4F20-AD2E-7BBA4DBFFA52}"/>
              </a:ext>
            </a:extLst>
          </p:cNvPr>
          <p:cNvSpPr/>
          <p:nvPr/>
        </p:nvSpPr>
        <p:spPr>
          <a:xfrm>
            <a:off x="1629509" y="1372601"/>
            <a:ext cx="1489355" cy="1545334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Binary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5CA953F-AF62-48A8-B053-942BB39DBAD8}"/>
              </a:ext>
            </a:extLst>
          </p:cNvPr>
          <p:cNvSpPr/>
          <p:nvPr/>
        </p:nvSpPr>
        <p:spPr>
          <a:xfrm>
            <a:off x="3227656" y="1992579"/>
            <a:ext cx="1111246" cy="46793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9DA7CC6-D525-4AF9-964B-421DD1AE6C87}"/>
              </a:ext>
            </a:extLst>
          </p:cNvPr>
          <p:cNvSpPr/>
          <p:nvPr/>
        </p:nvSpPr>
        <p:spPr>
          <a:xfrm>
            <a:off x="10724162" y="1707881"/>
            <a:ext cx="384128" cy="28624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F9C4CE6-698D-46E2-83E6-65C6B4941A3E}"/>
              </a:ext>
            </a:extLst>
          </p:cNvPr>
          <p:cNvSpPr/>
          <p:nvPr/>
        </p:nvSpPr>
        <p:spPr>
          <a:xfrm>
            <a:off x="4633402" y="170788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857F426-6C9D-4C87-9EDF-0B16E816857B}"/>
              </a:ext>
            </a:extLst>
          </p:cNvPr>
          <p:cNvSpPr/>
          <p:nvPr/>
        </p:nvSpPr>
        <p:spPr>
          <a:xfrm>
            <a:off x="5138456" y="1707881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2A1F89B-3AD8-4EA0-B854-EED69CFB03BC}"/>
              </a:ext>
            </a:extLst>
          </p:cNvPr>
          <p:cNvSpPr/>
          <p:nvPr/>
        </p:nvSpPr>
        <p:spPr>
          <a:xfrm>
            <a:off x="5631376" y="1707881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6967D96-0120-4B75-9FAF-6855763897EF}"/>
              </a:ext>
            </a:extLst>
          </p:cNvPr>
          <p:cNvSpPr/>
          <p:nvPr/>
        </p:nvSpPr>
        <p:spPr>
          <a:xfrm>
            <a:off x="6137737" y="170788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D11D0F5-888B-4F36-9ED8-20D94F8FA82A}"/>
              </a:ext>
            </a:extLst>
          </p:cNvPr>
          <p:cNvSpPr/>
          <p:nvPr/>
        </p:nvSpPr>
        <p:spPr>
          <a:xfrm>
            <a:off x="6658846" y="1707881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2CAD7B38-11F6-4DA0-8485-EF857740C929}"/>
              </a:ext>
            </a:extLst>
          </p:cNvPr>
          <p:cNvSpPr/>
          <p:nvPr/>
        </p:nvSpPr>
        <p:spPr>
          <a:xfrm>
            <a:off x="7163900" y="1707881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BE1C3E1-080F-4C6E-A6F3-89732EB6AF29}"/>
              </a:ext>
            </a:extLst>
          </p:cNvPr>
          <p:cNvSpPr/>
          <p:nvPr/>
        </p:nvSpPr>
        <p:spPr>
          <a:xfrm>
            <a:off x="7664844" y="170788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F77BC7E-996B-47DB-99F8-69CB0F14C631}"/>
              </a:ext>
            </a:extLst>
          </p:cNvPr>
          <p:cNvSpPr/>
          <p:nvPr/>
        </p:nvSpPr>
        <p:spPr>
          <a:xfrm>
            <a:off x="8172426" y="169313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10A0DEA-0E0F-41D7-A622-C0FE5775A3F3}"/>
              </a:ext>
            </a:extLst>
          </p:cNvPr>
          <p:cNvSpPr/>
          <p:nvPr/>
        </p:nvSpPr>
        <p:spPr>
          <a:xfrm>
            <a:off x="8685862" y="169313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BBAB664-AD6F-4681-ADC3-C6904996F806}"/>
              </a:ext>
            </a:extLst>
          </p:cNvPr>
          <p:cNvSpPr/>
          <p:nvPr/>
        </p:nvSpPr>
        <p:spPr>
          <a:xfrm>
            <a:off x="9185996" y="1693133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B53E6EC-7E5E-406B-92B9-CF99A5E7F0AD}"/>
              </a:ext>
            </a:extLst>
          </p:cNvPr>
          <p:cNvSpPr/>
          <p:nvPr/>
        </p:nvSpPr>
        <p:spPr>
          <a:xfrm>
            <a:off x="9693167" y="169313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7B87261-8FFB-4545-B209-E40361622E6C}"/>
              </a:ext>
            </a:extLst>
          </p:cNvPr>
          <p:cNvSpPr/>
          <p:nvPr/>
        </p:nvSpPr>
        <p:spPr>
          <a:xfrm>
            <a:off x="10208859" y="169313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9D4330A-7E12-4D0C-9709-BF63EC0C9BA1}"/>
              </a:ext>
            </a:extLst>
          </p:cNvPr>
          <p:cNvSpPr/>
          <p:nvPr/>
        </p:nvSpPr>
        <p:spPr>
          <a:xfrm>
            <a:off x="4633402" y="200824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8E31C27-EE02-4901-B71E-5D62612307C0}"/>
              </a:ext>
            </a:extLst>
          </p:cNvPr>
          <p:cNvSpPr/>
          <p:nvPr/>
        </p:nvSpPr>
        <p:spPr>
          <a:xfrm>
            <a:off x="5138456" y="200824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5D09CB7-F27C-48FA-BC87-ABEC1DE08CF7}"/>
              </a:ext>
            </a:extLst>
          </p:cNvPr>
          <p:cNvSpPr/>
          <p:nvPr/>
        </p:nvSpPr>
        <p:spPr>
          <a:xfrm>
            <a:off x="5631376" y="2008243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EE78E8A-14EA-4ED1-B259-F4D6B33A343D}"/>
              </a:ext>
            </a:extLst>
          </p:cNvPr>
          <p:cNvSpPr/>
          <p:nvPr/>
        </p:nvSpPr>
        <p:spPr>
          <a:xfrm>
            <a:off x="6137737" y="200824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A5B826D-1CD1-45B0-98BF-CD85A833F18F}"/>
              </a:ext>
            </a:extLst>
          </p:cNvPr>
          <p:cNvSpPr/>
          <p:nvPr/>
        </p:nvSpPr>
        <p:spPr>
          <a:xfrm>
            <a:off x="6658846" y="200824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A7A1451-DF3D-4B0D-BB5A-73A9F925B319}"/>
              </a:ext>
            </a:extLst>
          </p:cNvPr>
          <p:cNvSpPr/>
          <p:nvPr/>
        </p:nvSpPr>
        <p:spPr>
          <a:xfrm>
            <a:off x="7163900" y="2008243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BBE3980-4F86-4DB8-9919-BFE390ABC0E7}"/>
              </a:ext>
            </a:extLst>
          </p:cNvPr>
          <p:cNvSpPr/>
          <p:nvPr/>
        </p:nvSpPr>
        <p:spPr>
          <a:xfrm>
            <a:off x="7664844" y="200824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F37C18A-FC93-470A-BDBA-C8CBC85AE0B4}"/>
              </a:ext>
            </a:extLst>
          </p:cNvPr>
          <p:cNvSpPr/>
          <p:nvPr/>
        </p:nvSpPr>
        <p:spPr>
          <a:xfrm>
            <a:off x="8172426" y="200824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3FB2330-CFB5-424F-B99D-34856E7E2E5A}"/>
              </a:ext>
            </a:extLst>
          </p:cNvPr>
          <p:cNvSpPr/>
          <p:nvPr/>
        </p:nvSpPr>
        <p:spPr>
          <a:xfrm>
            <a:off x="8685862" y="1993495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4D63728-5C31-4B03-B9F8-52CA704BAD0E}"/>
              </a:ext>
            </a:extLst>
          </p:cNvPr>
          <p:cNvSpPr/>
          <p:nvPr/>
        </p:nvSpPr>
        <p:spPr>
          <a:xfrm>
            <a:off x="9185996" y="1993495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8C979E6-86B3-43F8-B551-26CAAB32379A}"/>
              </a:ext>
            </a:extLst>
          </p:cNvPr>
          <p:cNvSpPr/>
          <p:nvPr/>
        </p:nvSpPr>
        <p:spPr>
          <a:xfrm>
            <a:off x="9693167" y="1993495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AFB4A02-FA57-4F82-AEB6-3FF43036FEF4}"/>
              </a:ext>
            </a:extLst>
          </p:cNvPr>
          <p:cNvSpPr/>
          <p:nvPr/>
        </p:nvSpPr>
        <p:spPr>
          <a:xfrm>
            <a:off x="10208859" y="1993495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0D2B1BB-6C4F-455C-85CA-01FF36AD4FBF}"/>
              </a:ext>
            </a:extLst>
          </p:cNvPr>
          <p:cNvSpPr/>
          <p:nvPr/>
        </p:nvSpPr>
        <p:spPr>
          <a:xfrm>
            <a:off x="10724162" y="1993495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2B8A1FD0-5601-4006-AB63-86FBE037B84D}"/>
              </a:ext>
            </a:extLst>
          </p:cNvPr>
          <p:cNvSpPr/>
          <p:nvPr/>
        </p:nvSpPr>
        <p:spPr>
          <a:xfrm>
            <a:off x="4633402" y="2322871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AB972E1-5996-40D6-9B86-E66A56C66674}"/>
              </a:ext>
            </a:extLst>
          </p:cNvPr>
          <p:cNvSpPr/>
          <p:nvPr/>
        </p:nvSpPr>
        <p:spPr>
          <a:xfrm>
            <a:off x="5138456" y="232287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1897E038-3C76-4703-B931-76FE73522F76}"/>
              </a:ext>
            </a:extLst>
          </p:cNvPr>
          <p:cNvSpPr/>
          <p:nvPr/>
        </p:nvSpPr>
        <p:spPr>
          <a:xfrm>
            <a:off x="5631376" y="2322871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7E0108A-69DB-4760-98C1-FCCECDA9DC9A}"/>
              </a:ext>
            </a:extLst>
          </p:cNvPr>
          <p:cNvSpPr/>
          <p:nvPr/>
        </p:nvSpPr>
        <p:spPr>
          <a:xfrm>
            <a:off x="6137737" y="2322871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412136DD-D03D-4E7D-A680-52E1BE336696}"/>
              </a:ext>
            </a:extLst>
          </p:cNvPr>
          <p:cNvSpPr/>
          <p:nvPr/>
        </p:nvSpPr>
        <p:spPr>
          <a:xfrm>
            <a:off x="6658846" y="232287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AA5D197-BABF-40D2-9B5E-CB29F608ECFF}"/>
              </a:ext>
            </a:extLst>
          </p:cNvPr>
          <p:cNvSpPr/>
          <p:nvPr/>
        </p:nvSpPr>
        <p:spPr>
          <a:xfrm>
            <a:off x="7163900" y="2322871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2FD8408D-1358-4FA4-80A2-D482EC4C2353}"/>
              </a:ext>
            </a:extLst>
          </p:cNvPr>
          <p:cNvSpPr/>
          <p:nvPr/>
        </p:nvSpPr>
        <p:spPr>
          <a:xfrm>
            <a:off x="7664844" y="2322871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155379BE-B0BA-4DD9-BA1D-7573FCC1D21D}"/>
              </a:ext>
            </a:extLst>
          </p:cNvPr>
          <p:cNvSpPr/>
          <p:nvPr/>
        </p:nvSpPr>
        <p:spPr>
          <a:xfrm>
            <a:off x="8172426" y="232287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1F32AFB5-C83F-4514-AB9E-B5B46C516EA1}"/>
              </a:ext>
            </a:extLst>
          </p:cNvPr>
          <p:cNvSpPr/>
          <p:nvPr/>
        </p:nvSpPr>
        <p:spPr>
          <a:xfrm>
            <a:off x="8685862" y="230812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1697F98-BC38-4B21-9D55-A0CAEF3885B9}"/>
              </a:ext>
            </a:extLst>
          </p:cNvPr>
          <p:cNvSpPr/>
          <p:nvPr/>
        </p:nvSpPr>
        <p:spPr>
          <a:xfrm>
            <a:off x="9185996" y="230812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C358F83-1B8D-4A01-81E7-6133ABBDC8B3}"/>
              </a:ext>
            </a:extLst>
          </p:cNvPr>
          <p:cNvSpPr/>
          <p:nvPr/>
        </p:nvSpPr>
        <p:spPr>
          <a:xfrm>
            <a:off x="9693167" y="2308123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0BC2CDA-E236-4506-A70C-8E58D772AFC6}"/>
              </a:ext>
            </a:extLst>
          </p:cNvPr>
          <p:cNvSpPr/>
          <p:nvPr/>
        </p:nvSpPr>
        <p:spPr>
          <a:xfrm>
            <a:off x="10208859" y="230812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7A1B4025-B423-4EE5-9B58-1229A2A88207}"/>
              </a:ext>
            </a:extLst>
          </p:cNvPr>
          <p:cNvSpPr/>
          <p:nvPr/>
        </p:nvSpPr>
        <p:spPr>
          <a:xfrm>
            <a:off x="10724162" y="230812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60D7DF65-4AB9-4793-8388-6340C10A6AE0}"/>
              </a:ext>
            </a:extLst>
          </p:cNvPr>
          <p:cNvSpPr/>
          <p:nvPr/>
        </p:nvSpPr>
        <p:spPr>
          <a:xfrm>
            <a:off x="10724162" y="2658151"/>
            <a:ext cx="384128" cy="28624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4F6A30A-58D3-491A-8F65-BE5105AEA2FB}"/>
              </a:ext>
            </a:extLst>
          </p:cNvPr>
          <p:cNvSpPr/>
          <p:nvPr/>
        </p:nvSpPr>
        <p:spPr>
          <a:xfrm>
            <a:off x="4633402" y="265815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38C0C092-03EC-4E58-9F0C-C2A93C1B6026}"/>
              </a:ext>
            </a:extLst>
          </p:cNvPr>
          <p:cNvSpPr/>
          <p:nvPr/>
        </p:nvSpPr>
        <p:spPr>
          <a:xfrm>
            <a:off x="5138456" y="2658151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E8EDCE7-30D2-49F7-97F9-5EC3B26B7947}"/>
              </a:ext>
            </a:extLst>
          </p:cNvPr>
          <p:cNvSpPr/>
          <p:nvPr/>
        </p:nvSpPr>
        <p:spPr>
          <a:xfrm>
            <a:off x="5631376" y="2658151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0DE5514F-2B65-4210-97BF-E34AF6C01143}"/>
              </a:ext>
            </a:extLst>
          </p:cNvPr>
          <p:cNvSpPr/>
          <p:nvPr/>
        </p:nvSpPr>
        <p:spPr>
          <a:xfrm>
            <a:off x="6137737" y="265815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D785EAFC-32B0-4783-A62B-A82EF26113A1}"/>
              </a:ext>
            </a:extLst>
          </p:cNvPr>
          <p:cNvSpPr/>
          <p:nvPr/>
        </p:nvSpPr>
        <p:spPr>
          <a:xfrm>
            <a:off x="6658846" y="2658151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C2C19627-7819-43FC-A86F-5DF96AEB0C20}"/>
              </a:ext>
            </a:extLst>
          </p:cNvPr>
          <p:cNvSpPr/>
          <p:nvPr/>
        </p:nvSpPr>
        <p:spPr>
          <a:xfrm>
            <a:off x="7163900" y="2658151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E4CEC99F-6FC9-457C-BB39-E6EEA60A84A3}"/>
              </a:ext>
            </a:extLst>
          </p:cNvPr>
          <p:cNvSpPr/>
          <p:nvPr/>
        </p:nvSpPr>
        <p:spPr>
          <a:xfrm>
            <a:off x="7664844" y="265815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11EB1069-89E0-4226-BA76-92D19CE6EEEE}"/>
              </a:ext>
            </a:extLst>
          </p:cNvPr>
          <p:cNvSpPr/>
          <p:nvPr/>
        </p:nvSpPr>
        <p:spPr>
          <a:xfrm>
            <a:off x="8172426" y="264340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59D593AA-102E-4C39-9C88-EB981A6C5685}"/>
              </a:ext>
            </a:extLst>
          </p:cNvPr>
          <p:cNvSpPr/>
          <p:nvPr/>
        </p:nvSpPr>
        <p:spPr>
          <a:xfrm>
            <a:off x="8685862" y="264340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73CA4B3-EBF2-4189-96A2-F54956D2B676}"/>
              </a:ext>
            </a:extLst>
          </p:cNvPr>
          <p:cNvSpPr/>
          <p:nvPr/>
        </p:nvSpPr>
        <p:spPr>
          <a:xfrm>
            <a:off x="9185996" y="2643403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4A823472-36B2-4D42-BD72-97C466B8A864}"/>
              </a:ext>
            </a:extLst>
          </p:cNvPr>
          <p:cNvSpPr/>
          <p:nvPr/>
        </p:nvSpPr>
        <p:spPr>
          <a:xfrm>
            <a:off x="9693167" y="2643403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AB744DA5-7C49-42DD-8824-84F336ECF82A}"/>
              </a:ext>
            </a:extLst>
          </p:cNvPr>
          <p:cNvSpPr/>
          <p:nvPr/>
        </p:nvSpPr>
        <p:spPr>
          <a:xfrm>
            <a:off x="10208859" y="2643403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B1BDFA7F-39F2-4217-82DC-4F45D2856762}"/>
              </a:ext>
            </a:extLst>
          </p:cNvPr>
          <p:cNvSpPr/>
          <p:nvPr/>
        </p:nvSpPr>
        <p:spPr>
          <a:xfrm>
            <a:off x="4633402" y="2955199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E3D17647-4E08-4BB9-B0B2-296A715F4CFF}"/>
              </a:ext>
            </a:extLst>
          </p:cNvPr>
          <p:cNvSpPr/>
          <p:nvPr/>
        </p:nvSpPr>
        <p:spPr>
          <a:xfrm>
            <a:off x="5138456" y="2955199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A2ED4003-E07A-436B-9084-B99A8E9F772E}"/>
              </a:ext>
            </a:extLst>
          </p:cNvPr>
          <p:cNvSpPr/>
          <p:nvPr/>
        </p:nvSpPr>
        <p:spPr>
          <a:xfrm>
            <a:off x="5631376" y="2955199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971A0FC-9D03-4E24-AADA-AB9CCD291F06}"/>
              </a:ext>
            </a:extLst>
          </p:cNvPr>
          <p:cNvSpPr/>
          <p:nvPr/>
        </p:nvSpPr>
        <p:spPr>
          <a:xfrm>
            <a:off x="6137737" y="2955199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90AA8CDE-7828-47EB-87C7-ABD7B8628E71}"/>
              </a:ext>
            </a:extLst>
          </p:cNvPr>
          <p:cNvSpPr/>
          <p:nvPr/>
        </p:nvSpPr>
        <p:spPr>
          <a:xfrm>
            <a:off x="6658846" y="2955199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9C490223-39AC-4153-AA99-9DD8AB299CD8}"/>
              </a:ext>
            </a:extLst>
          </p:cNvPr>
          <p:cNvSpPr/>
          <p:nvPr/>
        </p:nvSpPr>
        <p:spPr>
          <a:xfrm>
            <a:off x="7163900" y="2955199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DA28584-D54A-4C9D-86E4-85DDEFA6E188}"/>
              </a:ext>
            </a:extLst>
          </p:cNvPr>
          <p:cNvSpPr/>
          <p:nvPr/>
        </p:nvSpPr>
        <p:spPr>
          <a:xfrm>
            <a:off x="7664844" y="2955199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58C2FA2-CEE8-4247-9CA8-8FB9F0B64BF3}"/>
              </a:ext>
            </a:extLst>
          </p:cNvPr>
          <p:cNvSpPr/>
          <p:nvPr/>
        </p:nvSpPr>
        <p:spPr>
          <a:xfrm>
            <a:off x="8172426" y="2955199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678F70BC-D11D-4485-BC2C-8B6CE9B53878}"/>
              </a:ext>
            </a:extLst>
          </p:cNvPr>
          <p:cNvSpPr/>
          <p:nvPr/>
        </p:nvSpPr>
        <p:spPr>
          <a:xfrm>
            <a:off x="8685862" y="294045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24F81975-5E2C-4443-831B-AD928E086A91}"/>
              </a:ext>
            </a:extLst>
          </p:cNvPr>
          <p:cNvSpPr/>
          <p:nvPr/>
        </p:nvSpPr>
        <p:spPr>
          <a:xfrm>
            <a:off x="9185996" y="2940451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E3EAF3E6-CFBE-44E3-9A29-089E5E155C5F}"/>
              </a:ext>
            </a:extLst>
          </p:cNvPr>
          <p:cNvSpPr/>
          <p:nvPr/>
        </p:nvSpPr>
        <p:spPr>
          <a:xfrm>
            <a:off x="9693167" y="2940451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0C4B5CBD-2AA4-4468-A5EA-0411A01C4041}"/>
              </a:ext>
            </a:extLst>
          </p:cNvPr>
          <p:cNvSpPr/>
          <p:nvPr/>
        </p:nvSpPr>
        <p:spPr>
          <a:xfrm>
            <a:off x="10208859" y="2940451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1CED5A26-E0F6-4D0A-A2B7-52D5F8D5B305}"/>
              </a:ext>
            </a:extLst>
          </p:cNvPr>
          <p:cNvSpPr/>
          <p:nvPr/>
        </p:nvSpPr>
        <p:spPr>
          <a:xfrm>
            <a:off x="10724162" y="2940451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ED7F0723-6768-45AB-AA9B-E920EA6BED24}"/>
              </a:ext>
            </a:extLst>
          </p:cNvPr>
          <p:cNvSpPr/>
          <p:nvPr/>
        </p:nvSpPr>
        <p:spPr>
          <a:xfrm>
            <a:off x="4633402" y="3269827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1D61E62A-B0AD-4CAC-8C21-92A4E43A68CF}"/>
              </a:ext>
            </a:extLst>
          </p:cNvPr>
          <p:cNvSpPr/>
          <p:nvPr/>
        </p:nvSpPr>
        <p:spPr>
          <a:xfrm>
            <a:off x="5138456" y="3269827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7EAB8AF9-CF80-45A1-B043-F8782CA5AEAF}"/>
              </a:ext>
            </a:extLst>
          </p:cNvPr>
          <p:cNvSpPr/>
          <p:nvPr/>
        </p:nvSpPr>
        <p:spPr>
          <a:xfrm>
            <a:off x="5631376" y="3269827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7C3F8A1E-44C0-4BA3-9B1F-3ED9638E2F69}"/>
              </a:ext>
            </a:extLst>
          </p:cNvPr>
          <p:cNvSpPr/>
          <p:nvPr/>
        </p:nvSpPr>
        <p:spPr>
          <a:xfrm>
            <a:off x="6137737" y="3269827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B1193DC2-C923-4EC4-9D15-87311FB93056}"/>
              </a:ext>
            </a:extLst>
          </p:cNvPr>
          <p:cNvSpPr/>
          <p:nvPr/>
        </p:nvSpPr>
        <p:spPr>
          <a:xfrm>
            <a:off x="6658846" y="3269827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81866266-8E03-48E7-94E4-0DB6168570AB}"/>
              </a:ext>
            </a:extLst>
          </p:cNvPr>
          <p:cNvSpPr/>
          <p:nvPr/>
        </p:nvSpPr>
        <p:spPr>
          <a:xfrm>
            <a:off x="7163900" y="3269827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9E31941D-355B-484D-A7C2-206EEFD36A90}"/>
              </a:ext>
            </a:extLst>
          </p:cNvPr>
          <p:cNvSpPr/>
          <p:nvPr/>
        </p:nvSpPr>
        <p:spPr>
          <a:xfrm>
            <a:off x="7664844" y="3269827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E0BDC092-1AB6-4EE9-9BC7-B5ABB62482AC}"/>
              </a:ext>
            </a:extLst>
          </p:cNvPr>
          <p:cNvSpPr/>
          <p:nvPr/>
        </p:nvSpPr>
        <p:spPr>
          <a:xfrm>
            <a:off x="8172426" y="3269827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5D020C89-B65F-43A9-A491-4C2C5257776E}"/>
              </a:ext>
            </a:extLst>
          </p:cNvPr>
          <p:cNvSpPr/>
          <p:nvPr/>
        </p:nvSpPr>
        <p:spPr>
          <a:xfrm>
            <a:off x="8685862" y="3255079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B47EB797-8F73-497E-B842-7D95890BC41A}"/>
              </a:ext>
            </a:extLst>
          </p:cNvPr>
          <p:cNvSpPr/>
          <p:nvPr/>
        </p:nvSpPr>
        <p:spPr>
          <a:xfrm>
            <a:off x="9185996" y="3255079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31D1A8D5-E991-4754-A90F-A07FFD01CFC2}"/>
              </a:ext>
            </a:extLst>
          </p:cNvPr>
          <p:cNvSpPr/>
          <p:nvPr/>
        </p:nvSpPr>
        <p:spPr>
          <a:xfrm>
            <a:off x="9693167" y="3255079"/>
            <a:ext cx="384128" cy="286246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A4D158E9-DC2D-4C67-8BBE-2BA482A1E67D}"/>
              </a:ext>
            </a:extLst>
          </p:cNvPr>
          <p:cNvSpPr/>
          <p:nvPr/>
        </p:nvSpPr>
        <p:spPr>
          <a:xfrm>
            <a:off x="10208859" y="3255079"/>
            <a:ext cx="384128" cy="2862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2ABF7211-ED6D-4664-92C1-721CBBBF151F}"/>
              </a:ext>
            </a:extLst>
          </p:cNvPr>
          <p:cNvSpPr/>
          <p:nvPr/>
        </p:nvSpPr>
        <p:spPr>
          <a:xfrm>
            <a:off x="10724162" y="3255079"/>
            <a:ext cx="384128" cy="2862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Arrow: Right 136">
            <a:extLst>
              <a:ext uri="{FF2B5EF4-FFF2-40B4-BE49-F238E27FC236}">
                <a16:creationId xmlns:a16="http://schemas.microsoft.com/office/drawing/2014/main" id="{9F814D26-5588-4FC9-8E42-32582784A244}"/>
              </a:ext>
            </a:extLst>
          </p:cNvPr>
          <p:cNvSpPr/>
          <p:nvPr/>
        </p:nvSpPr>
        <p:spPr>
          <a:xfrm rot="5400000">
            <a:off x="5345380" y="3704596"/>
            <a:ext cx="418970" cy="46793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189044-826B-41A5-8E1B-02B5BCD1371F}"/>
              </a:ext>
            </a:extLst>
          </p:cNvPr>
          <p:cNvSpPr txBox="1"/>
          <p:nvPr/>
        </p:nvSpPr>
        <p:spPr>
          <a:xfrm>
            <a:off x="289387" y="14047"/>
            <a:ext cx="11696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DaRT</a:t>
            </a:r>
            <a:r>
              <a:rPr lang="en-US" sz="4400" dirty="0"/>
              <a:t> – </a:t>
            </a:r>
            <a:r>
              <a:rPr lang="en-US" sz="4400" b="1" dirty="0"/>
              <a:t>Disassembly</a:t>
            </a:r>
            <a:r>
              <a:rPr lang="en-US" sz="4400" dirty="0"/>
              <a:t> and Reassembly for Transport</a:t>
            </a:r>
          </a:p>
        </p:txBody>
      </p:sp>
      <p:sp>
        <p:nvSpPr>
          <p:cNvPr id="139" name="Arrow: Right 138">
            <a:extLst>
              <a:ext uri="{FF2B5EF4-FFF2-40B4-BE49-F238E27FC236}">
                <a16:creationId xmlns:a16="http://schemas.microsoft.com/office/drawing/2014/main" id="{E4EAD0CB-8ED1-4391-B940-B1D19C78C7CE}"/>
              </a:ext>
            </a:extLst>
          </p:cNvPr>
          <p:cNvSpPr/>
          <p:nvPr/>
        </p:nvSpPr>
        <p:spPr>
          <a:xfrm>
            <a:off x="7117641" y="4217907"/>
            <a:ext cx="1507135" cy="46793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Scroll: Vertical 141">
            <a:extLst>
              <a:ext uri="{FF2B5EF4-FFF2-40B4-BE49-F238E27FC236}">
                <a16:creationId xmlns:a16="http://schemas.microsoft.com/office/drawing/2014/main" id="{8E61207A-2B64-44CD-AA8D-A3587677E06B}"/>
              </a:ext>
            </a:extLst>
          </p:cNvPr>
          <p:cNvSpPr/>
          <p:nvPr/>
        </p:nvSpPr>
        <p:spPr>
          <a:xfrm>
            <a:off x="8757190" y="4099565"/>
            <a:ext cx="1451669" cy="714077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Binary_Partial_2</a:t>
            </a:r>
          </a:p>
        </p:txBody>
      </p:sp>
      <p:sp>
        <p:nvSpPr>
          <p:cNvPr id="143" name="Scroll: Vertical 142">
            <a:extLst>
              <a:ext uri="{FF2B5EF4-FFF2-40B4-BE49-F238E27FC236}">
                <a16:creationId xmlns:a16="http://schemas.microsoft.com/office/drawing/2014/main" id="{3135CCC4-7647-4B1C-A402-B95AC566AA62}"/>
              </a:ext>
            </a:extLst>
          </p:cNvPr>
          <p:cNvSpPr/>
          <p:nvPr/>
        </p:nvSpPr>
        <p:spPr>
          <a:xfrm>
            <a:off x="7548028" y="5848868"/>
            <a:ext cx="1451669" cy="714077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Binary_Partial_0</a:t>
            </a:r>
          </a:p>
        </p:txBody>
      </p:sp>
      <p:sp>
        <p:nvSpPr>
          <p:cNvPr id="144" name="Scroll: Vertical 143">
            <a:extLst>
              <a:ext uri="{FF2B5EF4-FFF2-40B4-BE49-F238E27FC236}">
                <a16:creationId xmlns:a16="http://schemas.microsoft.com/office/drawing/2014/main" id="{60EA7EF4-1E84-4340-8733-B5F96B6E2000}"/>
              </a:ext>
            </a:extLst>
          </p:cNvPr>
          <p:cNvSpPr/>
          <p:nvPr/>
        </p:nvSpPr>
        <p:spPr>
          <a:xfrm>
            <a:off x="8148935" y="4978372"/>
            <a:ext cx="1451669" cy="714077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Binary_Partial_1</a:t>
            </a:r>
          </a:p>
        </p:txBody>
      </p:sp>
      <p:sp>
        <p:nvSpPr>
          <p:cNvPr id="145" name="Arrow: Right 144">
            <a:extLst>
              <a:ext uri="{FF2B5EF4-FFF2-40B4-BE49-F238E27FC236}">
                <a16:creationId xmlns:a16="http://schemas.microsoft.com/office/drawing/2014/main" id="{F01536B9-5F6D-4055-A05D-E6AEFB795C1A}"/>
              </a:ext>
            </a:extLst>
          </p:cNvPr>
          <p:cNvSpPr/>
          <p:nvPr/>
        </p:nvSpPr>
        <p:spPr>
          <a:xfrm>
            <a:off x="6510089" y="5141294"/>
            <a:ext cx="1507135" cy="46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Arrow: Right 145">
            <a:extLst>
              <a:ext uri="{FF2B5EF4-FFF2-40B4-BE49-F238E27FC236}">
                <a16:creationId xmlns:a16="http://schemas.microsoft.com/office/drawing/2014/main" id="{36C484C0-7F46-413E-806E-822C7225E5B3}"/>
              </a:ext>
            </a:extLst>
          </p:cNvPr>
          <p:cNvSpPr/>
          <p:nvPr/>
        </p:nvSpPr>
        <p:spPr>
          <a:xfrm>
            <a:off x="5958114" y="6038761"/>
            <a:ext cx="1507135" cy="467937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A92324-3C3B-40D7-8445-57BFA8CB7C4E}"/>
              </a:ext>
            </a:extLst>
          </p:cNvPr>
          <p:cNvSpPr txBox="1"/>
          <p:nvPr/>
        </p:nvSpPr>
        <p:spPr>
          <a:xfrm>
            <a:off x="4073343" y="1073855"/>
            <a:ext cx="664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Byte 1</a:t>
            </a:r>
          </a:p>
        </p:txBody>
      </p:sp>
    </p:spTree>
    <p:extLst>
      <p:ext uri="{BB962C8B-B14F-4D97-AF65-F5344CB8AC3E}">
        <p14:creationId xmlns:p14="http://schemas.microsoft.com/office/powerpoint/2010/main" val="2560437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8F3FB89-941E-43D8-889E-BC81824C39D4}"/>
              </a:ext>
            </a:extLst>
          </p:cNvPr>
          <p:cNvSpPr/>
          <p:nvPr/>
        </p:nvSpPr>
        <p:spPr>
          <a:xfrm>
            <a:off x="381035" y="4191133"/>
            <a:ext cx="5130903" cy="2401402"/>
          </a:xfrm>
          <a:prstGeom prst="rect">
            <a:avLst/>
          </a:prstGeom>
          <a:ln w="5715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DC5F10-8C1A-4330-AF59-A5D0FF812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35" y="4191133"/>
            <a:ext cx="5130903" cy="24014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9AC85C-1E1D-4B28-9C0B-BF2A6C6DC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621" y="2117626"/>
            <a:ext cx="5280077" cy="10631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F735C1-2AE2-45DD-8F0E-E6797F7FE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4227" y="3881952"/>
            <a:ext cx="5280077" cy="9283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30F6606-C3B9-499F-A7E0-8733C97539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8622" y="5488982"/>
            <a:ext cx="5280077" cy="101209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9D2A7FB-E05B-4E74-95D7-677EE85F4116}"/>
              </a:ext>
            </a:extLst>
          </p:cNvPr>
          <p:cNvSpPr/>
          <p:nvPr/>
        </p:nvSpPr>
        <p:spPr>
          <a:xfrm>
            <a:off x="6479834" y="5438874"/>
            <a:ext cx="5328864" cy="106220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25F9343F-43EE-4D27-B85F-0F7718B0C1FC}"/>
              </a:ext>
            </a:extLst>
          </p:cNvPr>
          <p:cNvSpPr/>
          <p:nvPr/>
        </p:nvSpPr>
        <p:spPr>
          <a:xfrm>
            <a:off x="6479834" y="3839663"/>
            <a:ext cx="5328864" cy="978473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24DC775A-E298-495B-8094-BAEF142BD85A}"/>
              </a:ext>
            </a:extLst>
          </p:cNvPr>
          <p:cNvSpPr/>
          <p:nvPr/>
        </p:nvSpPr>
        <p:spPr>
          <a:xfrm>
            <a:off x="6479834" y="2115015"/>
            <a:ext cx="5328864" cy="10631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Arrow: Right 148">
            <a:extLst>
              <a:ext uri="{FF2B5EF4-FFF2-40B4-BE49-F238E27FC236}">
                <a16:creationId xmlns:a16="http://schemas.microsoft.com/office/drawing/2014/main" id="{90BB8E94-7103-4E74-BE74-48D833A9612D}"/>
              </a:ext>
            </a:extLst>
          </p:cNvPr>
          <p:cNvSpPr/>
          <p:nvPr/>
        </p:nvSpPr>
        <p:spPr>
          <a:xfrm>
            <a:off x="5627864" y="5761062"/>
            <a:ext cx="683005" cy="46793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Arrow: Right 149">
            <a:extLst>
              <a:ext uri="{FF2B5EF4-FFF2-40B4-BE49-F238E27FC236}">
                <a16:creationId xmlns:a16="http://schemas.microsoft.com/office/drawing/2014/main" id="{BCAECED0-F80A-425E-97F1-BA9C873E55E6}"/>
              </a:ext>
            </a:extLst>
          </p:cNvPr>
          <p:cNvSpPr/>
          <p:nvPr/>
        </p:nvSpPr>
        <p:spPr>
          <a:xfrm rot="19721361">
            <a:off x="5661355" y="4500668"/>
            <a:ext cx="616021" cy="46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Arrow: Right 150">
            <a:extLst>
              <a:ext uri="{FF2B5EF4-FFF2-40B4-BE49-F238E27FC236}">
                <a16:creationId xmlns:a16="http://schemas.microsoft.com/office/drawing/2014/main" id="{422E3046-C325-46B2-8FFB-54126019809F}"/>
              </a:ext>
            </a:extLst>
          </p:cNvPr>
          <p:cNvSpPr/>
          <p:nvPr/>
        </p:nvSpPr>
        <p:spPr>
          <a:xfrm rot="18750007">
            <a:off x="5521155" y="3328818"/>
            <a:ext cx="860660" cy="467937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8E8BE7-EE45-410F-9904-62F9175A4773}"/>
              </a:ext>
            </a:extLst>
          </p:cNvPr>
          <p:cNvSpPr txBox="1"/>
          <p:nvPr/>
        </p:nvSpPr>
        <p:spPr>
          <a:xfrm>
            <a:off x="289387" y="3818455"/>
            <a:ext cx="2842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GettysburgAddress.txt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4C4FC091-5FCF-4F6B-BF6B-54E2A491CE0D}"/>
              </a:ext>
            </a:extLst>
          </p:cNvPr>
          <p:cNvSpPr txBox="1"/>
          <p:nvPr/>
        </p:nvSpPr>
        <p:spPr>
          <a:xfrm>
            <a:off x="6479834" y="1760657"/>
            <a:ext cx="343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GettysburgAddress.txt_Partial_0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9541A3DA-8378-4387-A383-06D56DD9EBE4}"/>
              </a:ext>
            </a:extLst>
          </p:cNvPr>
          <p:cNvSpPr txBox="1"/>
          <p:nvPr/>
        </p:nvSpPr>
        <p:spPr>
          <a:xfrm>
            <a:off x="6479834" y="3495586"/>
            <a:ext cx="343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GettysburgAddress.txt_Partial_1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F1E4CBAB-7B2D-4B9F-8AFE-76DB3C123D0C}"/>
              </a:ext>
            </a:extLst>
          </p:cNvPr>
          <p:cNvSpPr txBox="1"/>
          <p:nvPr/>
        </p:nvSpPr>
        <p:spPr>
          <a:xfrm>
            <a:off x="6479834" y="5094596"/>
            <a:ext cx="343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GettysburgAddress.txt_Partial_2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5CA314-D4A8-4EB1-B7D4-6DD88AF84CEA}"/>
              </a:ext>
            </a:extLst>
          </p:cNvPr>
          <p:cNvSpPr txBox="1"/>
          <p:nvPr/>
        </p:nvSpPr>
        <p:spPr>
          <a:xfrm>
            <a:off x="289387" y="14047"/>
            <a:ext cx="11696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DaRT</a:t>
            </a:r>
            <a:r>
              <a:rPr lang="en-US" sz="4400" dirty="0"/>
              <a:t> – </a:t>
            </a:r>
            <a:r>
              <a:rPr lang="en-US" sz="4400" b="1" dirty="0"/>
              <a:t>Disassembly</a:t>
            </a:r>
            <a:r>
              <a:rPr lang="en-US" sz="4400" dirty="0"/>
              <a:t> and Reassembly for Transport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F712208-C5D9-4A08-AEBF-35B641561F78}"/>
              </a:ext>
            </a:extLst>
          </p:cNvPr>
          <p:cNvSpPr/>
          <p:nvPr/>
        </p:nvSpPr>
        <p:spPr>
          <a:xfrm>
            <a:off x="6367191" y="1760657"/>
            <a:ext cx="5568096" cy="489433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A07F67-D9F6-40BF-9BC9-862485D4F3B7}"/>
              </a:ext>
            </a:extLst>
          </p:cNvPr>
          <p:cNvSpPr txBox="1"/>
          <p:nvPr/>
        </p:nvSpPr>
        <p:spPr>
          <a:xfrm>
            <a:off x="6301313" y="1383506"/>
            <a:ext cx="2842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GettysburgAddress.txt.dart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129421-B1E5-45DF-8FD3-D5BE71926E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1068" y="1034305"/>
            <a:ext cx="1933333" cy="2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744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Arrow: Right 137">
            <a:extLst>
              <a:ext uri="{FF2B5EF4-FFF2-40B4-BE49-F238E27FC236}">
                <a16:creationId xmlns:a16="http://schemas.microsoft.com/office/drawing/2014/main" id="{E039DDC8-C0DC-41AA-A30B-1CDE8DE20AE6}"/>
              </a:ext>
            </a:extLst>
          </p:cNvPr>
          <p:cNvSpPr/>
          <p:nvPr/>
        </p:nvSpPr>
        <p:spPr>
          <a:xfrm rot="5400000">
            <a:off x="7935088" y="3054906"/>
            <a:ext cx="1344207" cy="46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Arrow: Right 135">
            <a:extLst>
              <a:ext uri="{FF2B5EF4-FFF2-40B4-BE49-F238E27FC236}">
                <a16:creationId xmlns:a16="http://schemas.microsoft.com/office/drawing/2014/main" id="{E39D61E0-BB09-4755-A40D-D2D86F00BA0F}"/>
              </a:ext>
            </a:extLst>
          </p:cNvPr>
          <p:cNvSpPr/>
          <p:nvPr/>
        </p:nvSpPr>
        <p:spPr>
          <a:xfrm rot="5400000">
            <a:off x="7691990" y="3519852"/>
            <a:ext cx="429094" cy="467937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68AB9F3-2E1C-4782-B521-81E7114DE5B3}"/>
              </a:ext>
            </a:extLst>
          </p:cNvPr>
          <p:cNvSpPr/>
          <p:nvPr/>
        </p:nvSpPr>
        <p:spPr>
          <a:xfrm>
            <a:off x="3563023" y="2989064"/>
            <a:ext cx="4518828" cy="4679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8C35816-75E3-4DB2-BE06-26E2FD941F53}"/>
              </a:ext>
            </a:extLst>
          </p:cNvPr>
          <p:cNvSpPr/>
          <p:nvPr/>
        </p:nvSpPr>
        <p:spPr>
          <a:xfrm>
            <a:off x="4307272" y="2046303"/>
            <a:ext cx="4486258" cy="452587"/>
          </a:xfrm>
          <a:prstGeom prst="rect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882098C-8400-4F7A-9F72-DD34D6A394F6}"/>
              </a:ext>
            </a:extLst>
          </p:cNvPr>
          <p:cNvSpPr/>
          <p:nvPr/>
        </p:nvSpPr>
        <p:spPr>
          <a:xfrm>
            <a:off x="5516934" y="1019816"/>
            <a:ext cx="4013756" cy="493857"/>
          </a:xfrm>
          <a:prstGeom prst="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6241CD-A0FE-49C4-ACD0-831E998A0EDA}"/>
              </a:ext>
            </a:extLst>
          </p:cNvPr>
          <p:cNvSpPr txBox="1"/>
          <p:nvPr/>
        </p:nvSpPr>
        <p:spPr>
          <a:xfrm>
            <a:off x="3688105" y="3002796"/>
            <a:ext cx="4518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4A  8F  B1  42  80  A4  0E  91  78…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691ACF7-1458-455E-9606-C4C7E4D47BC0}"/>
              </a:ext>
            </a:extLst>
          </p:cNvPr>
          <p:cNvSpPr txBox="1"/>
          <p:nvPr/>
        </p:nvSpPr>
        <p:spPr>
          <a:xfrm>
            <a:off x="4345852" y="2037225"/>
            <a:ext cx="44862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59  2A  83  40  38  90  A7  60  BF…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3EC0AAD-F10E-4C77-96B1-BBA60F3F3C59}"/>
              </a:ext>
            </a:extLst>
          </p:cNvPr>
          <p:cNvSpPr txBox="1"/>
          <p:nvPr/>
        </p:nvSpPr>
        <p:spPr>
          <a:xfrm>
            <a:off x="5516934" y="1033548"/>
            <a:ext cx="3969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23  D7  0F  4D  73  56  AF  CC…</a:t>
            </a:r>
          </a:p>
        </p:txBody>
      </p:sp>
      <p:sp>
        <p:nvSpPr>
          <p:cNvPr id="7" name="Scroll: Vertical 6">
            <a:extLst>
              <a:ext uri="{FF2B5EF4-FFF2-40B4-BE49-F238E27FC236}">
                <a16:creationId xmlns:a16="http://schemas.microsoft.com/office/drawing/2014/main" id="{44AA9A56-AFB5-4F20-AD2E-7BBA4DBFFA52}"/>
              </a:ext>
            </a:extLst>
          </p:cNvPr>
          <p:cNvSpPr/>
          <p:nvPr/>
        </p:nvSpPr>
        <p:spPr>
          <a:xfrm>
            <a:off x="10395153" y="4731982"/>
            <a:ext cx="1489355" cy="1545334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Binary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5CA953F-AF62-48A8-B053-942BB39DBAD8}"/>
              </a:ext>
            </a:extLst>
          </p:cNvPr>
          <p:cNvSpPr/>
          <p:nvPr/>
        </p:nvSpPr>
        <p:spPr>
          <a:xfrm>
            <a:off x="9709265" y="5273090"/>
            <a:ext cx="682264" cy="46793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Arrow: Right 136">
            <a:extLst>
              <a:ext uri="{FF2B5EF4-FFF2-40B4-BE49-F238E27FC236}">
                <a16:creationId xmlns:a16="http://schemas.microsoft.com/office/drawing/2014/main" id="{9F814D26-5588-4FC9-8E42-32582784A244}"/>
              </a:ext>
            </a:extLst>
          </p:cNvPr>
          <p:cNvSpPr/>
          <p:nvPr/>
        </p:nvSpPr>
        <p:spPr>
          <a:xfrm rot="5400000">
            <a:off x="8157873" y="2577037"/>
            <a:ext cx="2299945" cy="46793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Arrow: Right 138">
            <a:extLst>
              <a:ext uri="{FF2B5EF4-FFF2-40B4-BE49-F238E27FC236}">
                <a16:creationId xmlns:a16="http://schemas.microsoft.com/office/drawing/2014/main" id="{E4EAD0CB-8ED1-4391-B940-B1D19C78C7CE}"/>
              </a:ext>
            </a:extLst>
          </p:cNvPr>
          <p:cNvSpPr/>
          <p:nvPr/>
        </p:nvSpPr>
        <p:spPr>
          <a:xfrm>
            <a:off x="3943682" y="1027276"/>
            <a:ext cx="1451668" cy="46793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Scroll: Vertical 141">
            <a:extLst>
              <a:ext uri="{FF2B5EF4-FFF2-40B4-BE49-F238E27FC236}">
                <a16:creationId xmlns:a16="http://schemas.microsoft.com/office/drawing/2014/main" id="{8E61207A-2B64-44CD-AA8D-A3587677E06B}"/>
              </a:ext>
            </a:extLst>
          </p:cNvPr>
          <p:cNvSpPr/>
          <p:nvPr/>
        </p:nvSpPr>
        <p:spPr>
          <a:xfrm>
            <a:off x="2337093" y="794326"/>
            <a:ext cx="1451669" cy="714077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Binary_Partial_2</a:t>
            </a:r>
          </a:p>
        </p:txBody>
      </p:sp>
      <p:sp>
        <p:nvSpPr>
          <p:cNvPr id="143" name="Scroll: Vertical 142">
            <a:extLst>
              <a:ext uri="{FF2B5EF4-FFF2-40B4-BE49-F238E27FC236}">
                <a16:creationId xmlns:a16="http://schemas.microsoft.com/office/drawing/2014/main" id="{3135CCC4-7647-4B1C-A402-B95AC566AA62}"/>
              </a:ext>
            </a:extLst>
          </p:cNvPr>
          <p:cNvSpPr/>
          <p:nvPr/>
        </p:nvSpPr>
        <p:spPr>
          <a:xfrm>
            <a:off x="1267465" y="2919418"/>
            <a:ext cx="1451669" cy="714077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Binary_Partial_0</a:t>
            </a:r>
          </a:p>
        </p:txBody>
      </p:sp>
      <p:sp>
        <p:nvSpPr>
          <p:cNvPr id="144" name="Scroll: Vertical 143">
            <a:extLst>
              <a:ext uri="{FF2B5EF4-FFF2-40B4-BE49-F238E27FC236}">
                <a16:creationId xmlns:a16="http://schemas.microsoft.com/office/drawing/2014/main" id="{60EA7EF4-1E84-4340-8733-B5F96B6E2000}"/>
              </a:ext>
            </a:extLst>
          </p:cNvPr>
          <p:cNvSpPr/>
          <p:nvPr/>
        </p:nvSpPr>
        <p:spPr>
          <a:xfrm>
            <a:off x="1956143" y="1885355"/>
            <a:ext cx="1451669" cy="714077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Binary_Partial_1</a:t>
            </a:r>
          </a:p>
        </p:txBody>
      </p:sp>
      <p:sp>
        <p:nvSpPr>
          <p:cNvPr id="145" name="Arrow: Right 144">
            <a:extLst>
              <a:ext uri="{FF2B5EF4-FFF2-40B4-BE49-F238E27FC236}">
                <a16:creationId xmlns:a16="http://schemas.microsoft.com/office/drawing/2014/main" id="{F01536B9-5F6D-4055-A05D-E6AEFB795C1A}"/>
              </a:ext>
            </a:extLst>
          </p:cNvPr>
          <p:cNvSpPr/>
          <p:nvPr/>
        </p:nvSpPr>
        <p:spPr>
          <a:xfrm>
            <a:off x="3555569" y="2012990"/>
            <a:ext cx="632247" cy="46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Arrow: Right 145">
            <a:extLst>
              <a:ext uri="{FF2B5EF4-FFF2-40B4-BE49-F238E27FC236}">
                <a16:creationId xmlns:a16="http://schemas.microsoft.com/office/drawing/2014/main" id="{36C484C0-7F46-413E-806E-822C7225E5B3}"/>
              </a:ext>
            </a:extLst>
          </p:cNvPr>
          <p:cNvSpPr/>
          <p:nvPr/>
        </p:nvSpPr>
        <p:spPr>
          <a:xfrm>
            <a:off x="2787542" y="2986366"/>
            <a:ext cx="632247" cy="467937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B8D993E-89D8-4508-9D57-AF5A4F7ACD39}"/>
              </a:ext>
            </a:extLst>
          </p:cNvPr>
          <p:cNvGrpSpPr/>
          <p:nvPr/>
        </p:nvGrpSpPr>
        <p:grpSpPr>
          <a:xfrm>
            <a:off x="2451660" y="4066082"/>
            <a:ext cx="7034947" cy="2574647"/>
            <a:chOff x="4073343" y="1043225"/>
            <a:chExt cx="7034947" cy="257464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E93E919-453C-45D1-9FB9-9811811953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33" t="2835" r="1373" b="-1656"/>
            <a:stretch/>
          </p:blipFill>
          <p:spPr>
            <a:xfrm>
              <a:off x="4633813" y="1072720"/>
              <a:ext cx="6442364" cy="2545152"/>
            </a:xfrm>
            <a:prstGeom prst="rect">
              <a:avLst/>
            </a:prstGeom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E9962EA-091C-4AF1-9D1D-C1AD38D1B270}"/>
                </a:ext>
              </a:extLst>
            </p:cNvPr>
            <p:cNvSpPr/>
            <p:nvPr/>
          </p:nvSpPr>
          <p:spPr>
            <a:xfrm>
              <a:off x="4633402" y="105797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0D1A118-EB2B-4D6C-87BF-BF754A6D61BE}"/>
                </a:ext>
              </a:extLst>
            </p:cNvPr>
            <p:cNvSpPr/>
            <p:nvPr/>
          </p:nvSpPr>
          <p:spPr>
            <a:xfrm>
              <a:off x="5138456" y="105797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54A22C1-FD38-4476-94EB-BB3CF994A5E9}"/>
                </a:ext>
              </a:extLst>
            </p:cNvPr>
            <p:cNvSpPr/>
            <p:nvPr/>
          </p:nvSpPr>
          <p:spPr>
            <a:xfrm>
              <a:off x="5631376" y="105797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1DF5407-26A8-4415-AF97-11F266A7F9C8}"/>
                </a:ext>
              </a:extLst>
            </p:cNvPr>
            <p:cNvSpPr/>
            <p:nvPr/>
          </p:nvSpPr>
          <p:spPr>
            <a:xfrm>
              <a:off x="6137737" y="105797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59C654A-71BD-42B8-8370-3C2F65754253}"/>
                </a:ext>
              </a:extLst>
            </p:cNvPr>
            <p:cNvSpPr/>
            <p:nvPr/>
          </p:nvSpPr>
          <p:spPr>
            <a:xfrm>
              <a:off x="6658846" y="105797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9B90C83-653D-4D60-A2EF-14E7827C2357}"/>
                </a:ext>
              </a:extLst>
            </p:cNvPr>
            <p:cNvSpPr/>
            <p:nvPr/>
          </p:nvSpPr>
          <p:spPr>
            <a:xfrm>
              <a:off x="7163900" y="105797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01B47D2-DD60-43F6-9C63-A5E5BE1B2D2C}"/>
                </a:ext>
              </a:extLst>
            </p:cNvPr>
            <p:cNvSpPr/>
            <p:nvPr/>
          </p:nvSpPr>
          <p:spPr>
            <a:xfrm>
              <a:off x="7664844" y="105797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01485E5-9295-49BF-8D4A-3B4B4B0616E3}"/>
                </a:ext>
              </a:extLst>
            </p:cNvPr>
            <p:cNvSpPr/>
            <p:nvPr/>
          </p:nvSpPr>
          <p:spPr>
            <a:xfrm>
              <a:off x="8172426" y="105797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8B23B41-6966-4A0B-90C3-FDE46984D163}"/>
                </a:ext>
              </a:extLst>
            </p:cNvPr>
            <p:cNvSpPr/>
            <p:nvPr/>
          </p:nvSpPr>
          <p:spPr>
            <a:xfrm>
              <a:off x="8685862" y="1043225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5553890-171E-4879-8868-0C91D2FF8FF7}"/>
                </a:ext>
              </a:extLst>
            </p:cNvPr>
            <p:cNvSpPr/>
            <p:nvPr/>
          </p:nvSpPr>
          <p:spPr>
            <a:xfrm>
              <a:off x="9185996" y="1043225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701DE32-D259-4CDA-B95E-106B8E561EBF}"/>
                </a:ext>
              </a:extLst>
            </p:cNvPr>
            <p:cNvSpPr/>
            <p:nvPr/>
          </p:nvSpPr>
          <p:spPr>
            <a:xfrm>
              <a:off x="9693167" y="1043225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77C0F7C-D96D-42E8-843D-A8CBA73FF3D4}"/>
                </a:ext>
              </a:extLst>
            </p:cNvPr>
            <p:cNvSpPr/>
            <p:nvPr/>
          </p:nvSpPr>
          <p:spPr>
            <a:xfrm>
              <a:off x="10208859" y="1043225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2A63BF8-92A1-44B7-9CF5-D8A0485149E5}"/>
                </a:ext>
              </a:extLst>
            </p:cNvPr>
            <p:cNvSpPr/>
            <p:nvPr/>
          </p:nvSpPr>
          <p:spPr>
            <a:xfrm>
              <a:off x="10724162" y="1043225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3588F7C-9206-4C8E-B179-83DC61BE98B3}"/>
                </a:ext>
              </a:extLst>
            </p:cNvPr>
            <p:cNvSpPr/>
            <p:nvPr/>
          </p:nvSpPr>
          <p:spPr>
            <a:xfrm>
              <a:off x="4633402" y="137260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3AB7672-0749-4882-97D3-60ED816E7721}"/>
                </a:ext>
              </a:extLst>
            </p:cNvPr>
            <p:cNvSpPr/>
            <p:nvPr/>
          </p:nvSpPr>
          <p:spPr>
            <a:xfrm>
              <a:off x="5138456" y="137260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A7E23BA-4787-47C2-AD84-E3261B65661C}"/>
                </a:ext>
              </a:extLst>
            </p:cNvPr>
            <p:cNvSpPr/>
            <p:nvPr/>
          </p:nvSpPr>
          <p:spPr>
            <a:xfrm>
              <a:off x="5631376" y="1372601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03A81F8-AB02-4220-BD42-9735F600D39E}"/>
                </a:ext>
              </a:extLst>
            </p:cNvPr>
            <p:cNvSpPr/>
            <p:nvPr/>
          </p:nvSpPr>
          <p:spPr>
            <a:xfrm>
              <a:off x="6137737" y="137260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6C53E7C-B794-4E1F-942A-2B00A2E56A3D}"/>
                </a:ext>
              </a:extLst>
            </p:cNvPr>
            <p:cNvSpPr/>
            <p:nvPr/>
          </p:nvSpPr>
          <p:spPr>
            <a:xfrm>
              <a:off x="6658846" y="137260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86803A1-E918-49B5-9750-CE545C3E879C}"/>
                </a:ext>
              </a:extLst>
            </p:cNvPr>
            <p:cNvSpPr/>
            <p:nvPr/>
          </p:nvSpPr>
          <p:spPr>
            <a:xfrm>
              <a:off x="7163900" y="1372601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CE4245D-3280-45F9-989F-2A0FF43BFADA}"/>
                </a:ext>
              </a:extLst>
            </p:cNvPr>
            <p:cNvSpPr/>
            <p:nvPr/>
          </p:nvSpPr>
          <p:spPr>
            <a:xfrm>
              <a:off x="7664844" y="137260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86D3640-09DB-4282-BD36-202E2AD8ED72}"/>
                </a:ext>
              </a:extLst>
            </p:cNvPr>
            <p:cNvSpPr/>
            <p:nvPr/>
          </p:nvSpPr>
          <p:spPr>
            <a:xfrm>
              <a:off x="8172426" y="137260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3A3E721-5F3F-4BB6-9793-1B39DACCBE16}"/>
                </a:ext>
              </a:extLst>
            </p:cNvPr>
            <p:cNvSpPr/>
            <p:nvPr/>
          </p:nvSpPr>
          <p:spPr>
            <a:xfrm>
              <a:off x="8685862" y="135785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A9576CF-735F-4BCB-8258-49B0538E1637}"/>
                </a:ext>
              </a:extLst>
            </p:cNvPr>
            <p:cNvSpPr/>
            <p:nvPr/>
          </p:nvSpPr>
          <p:spPr>
            <a:xfrm>
              <a:off x="9185996" y="135785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BD990A6-7DF8-415E-BED6-B40356118B2C}"/>
                </a:ext>
              </a:extLst>
            </p:cNvPr>
            <p:cNvSpPr/>
            <p:nvPr/>
          </p:nvSpPr>
          <p:spPr>
            <a:xfrm>
              <a:off x="9693167" y="135785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1F0D572-BC92-41CB-A45A-3CFA37FD9B6A}"/>
                </a:ext>
              </a:extLst>
            </p:cNvPr>
            <p:cNvSpPr/>
            <p:nvPr/>
          </p:nvSpPr>
          <p:spPr>
            <a:xfrm>
              <a:off x="10208859" y="135785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DA1CE0F2-3F2D-4FB5-BA52-1F3578D1F17C}"/>
                </a:ext>
              </a:extLst>
            </p:cNvPr>
            <p:cNvSpPr/>
            <p:nvPr/>
          </p:nvSpPr>
          <p:spPr>
            <a:xfrm>
              <a:off x="10724162" y="135785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9DA7CC6-D525-4AF9-964B-421DD1AE6C87}"/>
                </a:ext>
              </a:extLst>
            </p:cNvPr>
            <p:cNvSpPr/>
            <p:nvPr/>
          </p:nvSpPr>
          <p:spPr>
            <a:xfrm>
              <a:off x="10724162" y="1707881"/>
              <a:ext cx="384128" cy="286246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F9C4CE6-698D-46E2-83E6-65C6B4941A3E}"/>
                </a:ext>
              </a:extLst>
            </p:cNvPr>
            <p:cNvSpPr/>
            <p:nvPr/>
          </p:nvSpPr>
          <p:spPr>
            <a:xfrm>
              <a:off x="4633402" y="170788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857F426-6C9D-4C87-9EDF-0B16E816857B}"/>
                </a:ext>
              </a:extLst>
            </p:cNvPr>
            <p:cNvSpPr/>
            <p:nvPr/>
          </p:nvSpPr>
          <p:spPr>
            <a:xfrm>
              <a:off x="5138456" y="1707881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2A1F89B-3AD8-4EA0-B854-EED69CFB03BC}"/>
                </a:ext>
              </a:extLst>
            </p:cNvPr>
            <p:cNvSpPr/>
            <p:nvPr/>
          </p:nvSpPr>
          <p:spPr>
            <a:xfrm>
              <a:off x="5631376" y="170788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A6967D96-0120-4B75-9FAF-6855763897EF}"/>
                </a:ext>
              </a:extLst>
            </p:cNvPr>
            <p:cNvSpPr/>
            <p:nvPr/>
          </p:nvSpPr>
          <p:spPr>
            <a:xfrm>
              <a:off x="6137737" y="170788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BD11D0F5-888B-4F36-9ED8-20D94F8FA82A}"/>
                </a:ext>
              </a:extLst>
            </p:cNvPr>
            <p:cNvSpPr/>
            <p:nvPr/>
          </p:nvSpPr>
          <p:spPr>
            <a:xfrm>
              <a:off x="6658846" y="1707881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CAD7B38-11F6-4DA0-8485-EF857740C929}"/>
                </a:ext>
              </a:extLst>
            </p:cNvPr>
            <p:cNvSpPr/>
            <p:nvPr/>
          </p:nvSpPr>
          <p:spPr>
            <a:xfrm>
              <a:off x="7163900" y="170788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BE1C3E1-080F-4C6E-A6F3-89732EB6AF29}"/>
                </a:ext>
              </a:extLst>
            </p:cNvPr>
            <p:cNvSpPr/>
            <p:nvPr/>
          </p:nvSpPr>
          <p:spPr>
            <a:xfrm>
              <a:off x="7664844" y="170788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8F77BC7E-996B-47DB-99F8-69CB0F14C631}"/>
                </a:ext>
              </a:extLst>
            </p:cNvPr>
            <p:cNvSpPr/>
            <p:nvPr/>
          </p:nvSpPr>
          <p:spPr>
            <a:xfrm>
              <a:off x="8172426" y="169313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F10A0DEA-0E0F-41D7-A622-C0FE5775A3F3}"/>
                </a:ext>
              </a:extLst>
            </p:cNvPr>
            <p:cNvSpPr/>
            <p:nvPr/>
          </p:nvSpPr>
          <p:spPr>
            <a:xfrm>
              <a:off x="8685862" y="169313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5BBAB664-AD6F-4681-ADC3-C6904996F806}"/>
                </a:ext>
              </a:extLst>
            </p:cNvPr>
            <p:cNvSpPr/>
            <p:nvPr/>
          </p:nvSpPr>
          <p:spPr>
            <a:xfrm>
              <a:off x="9185996" y="169313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0B53E6EC-7E5E-406B-92B9-CF99A5E7F0AD}"/>
                </a:ext>
              </a:extLst>
            </p:cNvPr>
            <p:cNvSpPr/>
            <p:nvPr/>
          </p:nvSpPr>
          <p:spPr>
            <a:xfrm>
              <a:off x="9693167" y="169313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77B87261-8FFB-4545-B209-E40361622E6C}"/>
                </a:ext>
              </a:extLst>
            </p:cNvPr>
            <p:cNvSpPr/>
            <p:nvPr/>
          </p:nvSpPr>
          <p:spPr>
            <a:xfrm>
              <a:off x="10208859" y="169313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9D4330A-7E12-4D0C-9709-BF63EC0C9BA1}"/>
                </a:ext>
              </a:extLst>
            </p:cNvPr>
            <p:cNvSpPr/>
            <p:nvPr/>
          </p:nvSpPr>
          <p:spPr>
            <a:xfrm>
              <a:off x="4633402" y="200824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8E31C27-EE02-4901-B71E-5D62612307C0}"/>
                </a:ext>
              </a:extLst>
            </p:cNvPr>
            <p:cNvSpPr/>
            <p:nvPr/>
          </p:nvSpPr>
          <p:spPr>
            <a:xfrm>
              <a:off x="5138456" y="200824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55D09CB7-F27C-48FA-BC87-ABEC1DE08CF7}"/>
                </a:ext>
              </a:extLst>
            </p:cNvPr>
            <p:cNvSpPr/>
            <p:nvPr/>
          </p:nvSpPr>
          <p:spPr>
            <a:xfrm>
              <a:off x="5631376" y="200824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3EE78E8A-14EA-4ED1-B259-F4D6B33A343D}"/>
                </a:ext>
              </a:extLst>
            </p:cNvPr>
            <p:cNvSpPr/>
            <p:nvPr/>
          </p:nvSpPr>
          <p:spPr>
            <a:xfrm>
              <a:off x="6137737" y="200824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0A5B826D-1CD1-45B0-98BF-CD85A833F18F}"/>
                </a:ext>
              </a:extLst>
            </p:cNvPr>
            <p:cNvSpPr/>
            <p:nvPr/>
          </p:nvSpPr>
          <p:spPr>
            <a:xfrm>
              <a:off x="6658846" y="200824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A7A1451-DF3D-4B0D-BB5A-73A9F925B319}"/>
                </a:ext>
              </a:extLst>
            </p:cNvPr>
            <p:cNvSpPr/>
            <p:nvPr/>
          </p:nvSpPr>
          <p:spPr>
            <a:xfrm>
              <a:off x="7163900" y="200824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DBBE3980-4F86-4DB8-9919-BFE390ABC0E7}"/>
                </a:ext>
              </a:extLst>
            </p:cNvPr>
            <p:cNvSpPr/>
            <p:nvPr/>
          </p:nvSpPr>
          <p:spPr>
            <a:xfrm>
              <a:off x="7664844" y="200824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BF37C18A-FC93-470A-BDBA-C8CBC85AE0B4}"/>
                </a:ext>
              </a:extLst>
            </p:cNvPr>
            <p:cNvSpPr/>
            <p:nvPr/>
          </p:nvSpPr>
          <p:spPr>
            <a:xfrm>
              <a:off x="8172426" y="200824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3FB2330-CFB5-424F-B99D-34856E7E2E5A}"/>
                </a:ext>
              </a:extLst>
            </p:cNvPr>
            <p:cNvSpPr/>
            <p:nvPr/>
          </p:nvSpPr>
          <p:spPr>
            <a:xfrm>
              <a:off x="8685862" y="1993495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B4D63728-5C31-4B03-B9F8-52CA704BAD0E}"/>
                </a:ext>
              </a:extLst>
            </p:cNvPr>
            <p:cNvSpPr/>
            <p:nvPr/>
          </p:nvSpPr>
          <p:spPr>
            <a:xfrm>
              <a:off x="9185996" y="1993495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08C979E6-86B3-43F8-B551-26CAAB32379A}"/>
                </a:ext>
              </a:extLst>
            </p:cNvPr>
            <p:cNvSpPr/>
            <p:nvPr/>
          </p:nvSpPr>
          <p:spPr>
            <a:xfrm>
              <a:off x="9693167" y="1993495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9AFB4A02-FA57-4F82-AEB6-3FF43036FEF4}"/>
                </a:ext>
              </a:extLst>
            </p:cNvPr>
            <p:cNvSpPr/>
            <p:nvPr/>
          </p:nvSpPr>
          <p:spPr>
            <a:xfrm>
              <a:off x="10208859" y="1993495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00D2B1BB-6C4F-455C-85CA-01FF36AD4FBF}"/>
                </a:ext>
              </a:extLst>
            </p:cNvPr>
            <p:cNvSpPr/>
            <p:nvPr/>
          </p:nvSpPr>
          <p:spPr>
            <a:xfrm>
              <a:off x="10724162" y="1993495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B8A1FD0-5601-4006-AB63-86FBE037B84D}"/>
                </a:ext>
              </a:extLst>
            </p:cNvPr>
            <p:cNvSpPr/>
            <p:nvPr/>
          </p:nvSpPr>
          <p:spPr>
            <a:xfrm>
              <a:off x="4633402" y="232287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4AB972E1-5996-40D6-9B86-E66A56C66674}"/>
                </a:ext>
              </a:extLst>
            </p:cNvPr>
            <p:cNvSpPr/>
            <p:nvPr/>
          </p:nvSpPr>
          <p:spPr>
            <a:xfrm>
              <a:off x="5138456" y="232287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1897E038-3C76-4703-B931-76FE73522F76}"/>
                </a:ext>
              </a:extLst>
            </p:cNvPr>
            <p:cNvSpPr/>
            <p:nvPr/>
          </p:nvSpPr>
          <p:spPr>
            <a:xfrm>
              <a:off x="5631376" y="2322871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67E0108A-69DB-4760-98C1-FCCECDA9DC9A}"/>
                </a:ext>
              </a:extLst>
            </p:cNvPr>
            <p:cNvSpPr/>
            <p:nvPr/>
          </p:nvSpPr>
          <p:spPr>
            <a:xfrm>
              <a:off x="6137737" y="232287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12136DD-D03D-4E7D-A680-52E1BE336696}"/>
                </a:ext>
              </a:extLst>
            </p:cNvPr>
            <p:cNvSpPr/>
            <p:nvPr/>
          </p:nvSpPr>
          <p:spPr>
            <a:xfrm>
              <a:off x="6658846" y="232287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AA5D197-BABF-40D2-9B5E-CB29F608ECFF}"/>
                </a:ext>
              </a:extLst>
            </p:cNvPr>
            <p:cNvSpPr/>
            <p:nvPr/>
          </p:nvSpPr>
          <p:spPr>
            <a:xfrm>
              <a:off x="7163900" y="2322871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2FD8408D-1358-4FA4-80A2-D482EC4C2353}"/>
                </a:ext>
              </a:extLst>
            </p:cNvPr>
            <p:cNvSpPr/>
            <p:nvPr/>
          </p:nvSpPr>
          <p:spPr>
            <a:xfrm>
              <a:off x="7664844" y="232287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55379BE-B0BA-4DD9-BA1D-7573FCC1D21D}"/>
                </a:ext>
              </a:extLst>
            </p:cNvPr>
            <p:cNvSpPr/>
            <p:nvPr/>
          </p:nvSpPr>
          <p:spPr>
            <a:xfrm>
              <a:off x="8172426" y="232287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F32AFB5-C83F-4514-AB9E-B5B46C516EA1}"/>
                </a:ext>
              </a:extLst>
            </p:cNvPr>
            <p:cNvSpPr/>
            <p:nvPr/>
          </p:nvSpPr>
          <p:spPr>
            <a:xfrm>
              <a:off x="8685862" y="230812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41697F98-BC38-4B21-9D55-A0CAEF3885B9}"/>
                </a:ext>
              </a:extLst>
            </p:cNvPr>
            <p:cNvSpPr/>
            <p:nvPr/>
          </p:nvSpPr>
          <p:spPr>
            <a:xfrm>
              <a:off x="9185996" y="230812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DC358F83-1B8D-4A01-81E7-6133ABBDC8B3}"/>
                </a:ext>
              </a:extLst>
            </p:cNvPr>
            <p:cNvSpPr/>
            <p:nvPr/>
          </p:nvSpPr>
          <p:spPr>
            <a:xfrm>
              <a:off x="9693167" y="230812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90BC2CDA-E236-4506-A70C-8E58D772AFC6}"/>
                </a:ext>
              </a:extLst>
            </p:cNvPr>
            <p:cNvSpPr/>
            <p:nvPr/>
          </p:nvSpPr>
          <p:spPr>
            <a:xfrm>
              <a:off x="10208859" y="230812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7A1B4025-B423-4EE5-9B58-1229A2A88207}"/>
                </a:ext>
              </a:extLst>
            </p:cNvPr>
            <p:cNvSpPr/>
            <p:nvPr/>
          </p:nvSpPr>
          <p:spPr>
            <a:xfrm>
              <a:off x="10724162" y="230812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60D7DF65-4AB9-4793-8388-6340C10A6AE0}"/>
                </a:ext>
              </a:extLst>
            </p:cNvPr>
            <p:cNvSpPr/>
            <p:nvPr/>
          </p:nvSpPr>
          <p:spPr>
            <a:xfrm>
              <a:off x="10724162" y="2658151"/>
              <a:ext cx="384128" cy="286246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24F6A30A-58D3-491A-8F65-BE5105AEA2FB}"/>
                </a:ext>
              </a:extLst>
            </p:cNvPr>
            <p:cNvSpPr/>
            <p:nvPr/>
          </p:nvSpPr>
          <p:spPr>
            <a:xfrm>
              <a:off x="4633402" y="265815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38C0C092-03EC-4E58-9F0C-C2A93C1B6026}"/>
                </a:ext>
              </a:extLst>
            </p:cNvPr>
            <p:cNvSpPr/>
            <p:nvPr/>
          </p:nvSpPr>
          <p:spPr>
            <a:xfrm>
              <a:off x="5138456" y="2658151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8E8EDCE7-30D2-49F7-97F9-5EC3B26B7947}"/>
                </a:ext>
              </a:extLst>
            </p:cNvPr>
            <p:cNvSpPr/>
            <p:nvPr/>
          </p:nvSpPr>
          <p:spPr>
            <a:xfrm>
              <a:off x="5631376" y="265815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0DE5514F-2B65-4210-97BF-E34AF6C01143}"/>
                </a:ext>
              </a:extLst>
            </p:cNvPr>
            <p:cNvSpPr/>
            <p:nvPr/>
          </p:nvSpPr>
          <p:spPr>
            <a:xfrm>
              <a:off x="6137737" y="265815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D785EAFC-32B0-4783-A62B-A82EF26113A1}"/>
                </a:ext>
              </a:extLst>
            </p:cNvPr>
            <p:cNvSpPr/>
            <p:nvPr/>
          </p:nvSpPr>
          <p:spPr>
            <a:xfrm>
              <a:off x="6658846" y="2658151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C2C19627-7819-43FC-A86F-5DF96AEB0C20}"/>
                </a:ext>
              </a:extLst>
            </p:cNvPr>
            <p:cNvSpPr/>
            <p:nvPr/>
          </p:nvSpPr>
          <p:spPr>
            <a:xfrm>
              <a:off x="7163900" y="265815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E4CEC99F-6FC9-457C-BB39-E6EEA60A84A3}"/>
                </a:ext>
              </a:extLst>
            </p:cNvPr>
            <p:cNvSpPr/>
            <p:nvPr/>
          </p:nvSpPr>
          <p:spPr>
            <a:xfrm>
              <a:off x="7664844" y="265815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1EB1069-89E0-4226-BA76-92D19CE6EEEE}"/>
                </a:ext>
              </a:extLst>
            </p:cNvPr>
            <p:cNvSpPr/>
            <p:nvPr/>
          </p:nvSpPr>
          <p:spPr>
            <a:xfrm>
              <a:off x="8172426" y="264340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59D593AA-102E-4C39-9C88-EB981A6C5685}"/>
                </a:ext>
              </a:extLst>
            </p:cNvPr>
            <p:cNvSpPr/>
            <p:nvPr/>
          </p:nvSpPr>
          <p:spPr>
            <a:xfrm>
              <a:off x="8685862" y="264340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773CA4B3-EBF2-4189-96A2-F54956D2B676}"/>
                </a:ext>
              </a:extLst>
            </p:cNvPr>
            <p:cNvSpPr/>
            <p:nvPr/>
          </p:nvSpPr>
          <p:spPr>
            <a:xfrm>
              <a:off x="9185996" y="264340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4A823472-36B2-4D42-BD72-97C466B8A864}"/>
                </a:ext>
              </a:extLst>
            </p:cNvPr>
            <p:cNvSpPr/>
            <p:nvPr/>
          </p:nvSpPr>
          <p:spPr>
            <a:xfrm>
              <a:off x="9693167" y="2643403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AB744DA5-7C49-42DD-8824-84F336ECF82A}"/>
                </a:ext>
              </a:extLst>
            </p:cNvPr>
            <p:cNvSpPr/>
            <p:nvPr/>
          </p:nvSpPr>
          <p:spPr>
            <a:xfrm>
              <a:off x="10208859" y="2643403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B1BDFA7F-39F2-4217-82DC-4F45D2856762}"/>
                </a:ext>
              </a:extLst>
            </p:cNvPr>
            <p:cNvSpPr/>
            <p:nvPr/>
          </p:nvSpPr>
          <p:spPr>
            <a:xfrm>
              <a:off x="4633402" y="2955199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E3D17647-4E08-4BB9-B0B2-296A715F4CFF}"/>
                </a:ext>
              </a:extLst>
            </p:cNvPr>
            <p:cNvSpPr/>
            <p:nvPr/>
          </p:nvSpPr>
          <p:spPr>
            <a:xfrm>
              <a:off x="5138456" y="2955199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A2ED4003-E07A-436B-9084-B99A8E9F772E}"/>
                </a:ext>
              </a:extLst>
            </p:cNvPr>
            <p:cNvSpPr/>
            <p:nvPr/>
          </p:nvSpPr>
          <p:spPr>
            <a:xfrm>
              <a:off x="5631376" y="2955199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A971A0FC-9D03-4E24-AADA-AB9CCD291F06}"/>
                </a:ext>
              </a:extLst>
            </p:cNvPr>
            <p:cNvSpPr/>
            <p:nvPr/>
          </p:nvSpPr>
          <p:spPr>
            <a:xfrm>
              <a:off x="6137737" y="2955199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90AA8CDE-7828-47EB-87C7-ABD7B8628E71}"/>
                </a:ext>
              </a:extLst>
            </p:cNvPr>
            <p:cNvSpPr/>
            <p:nvPr/>
          </p:nvSpPr>
          <p:spPr>
            <a:xfrm>
              <a:off x="6658846" y="2955199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490223-39AC-4153-AA99-9DD8AB299CD8}"/>
                </a:ext>
              </a:extLst>
            </p:cNvPr>
            <p:cNvSpPr/>
            <p:nvPr/>
          </p:nvSpPr>
          <p:spPr>
            <a:xfrm>
              <a:off x="7163900" y="2955199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3DA28584-D54A-4C9D-86E4-85DDEFA6E188}"/>
                </a:ext>
              </a:extLst>
            </p:cNvPr>
            <p:cNvSpPr/>
            <p:nvPr/>
          </p:nvSpPr>
          <p:spPr>
            <a:xfrm>
              <a:off x="7664844" y="2955199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358C2FA2-CEE8-4247-9CA8-8FB9F0B64BF3}"/>
                </a:ext>
              </a:extLst>
            </p:cNvPr>
            <p:cNvSpPr/>
            <p:nvPr/>
          </p:nvSpPr>
          <p:spPr>
            <a:xfrm>
              <a:off x="8172426" y="2955199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678F70BC-D11D-4485-BC2C-8B6CE9B53878}"/>
                </a:ext>
              </a:extLst>
            </p:cNvPr>
            <p:cNvSpPr/>
            <p:nvPr/>
          </p:nvSpPr>
          <p:spPr>
            <a:xfrm>
              <a:off x="8685862" y="294045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24F81975-5E2C-4443-831B-AD928E086A91}"/>
                </a:ext>
              </a:extLst>
            </p:cNvPr>
            <p:cNvSpPr/>
            <p:nvPr/>
          </p:nvSpPr>
          <p:spPr>
            <a:xfrm>
              <a:off x="9185996" y="2940451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E3EAF3E6-CFBE-44E3-9A29-089E5E155C5F}"/>
                </a:ext>
              </a:extLst>
            </p:cNvPr>
            <p:cNvSpPr/>
            <p:nvPr/>
          </p:nvSpPr>
          <p:spPr>
            <a:xfrm>
              <a:off x="9693167" y="294045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0C4B5CBD-2AA4-4468-A5EA-0411A01C4041}"/>
                </a:ext>
              </a:extLst>
            </p:cNvPr>
            <p:cNvSpPr/>
            <p:nvPr/>
          </p:nvSpPr>
          <p:spPr>
            <a:xfrm>
              <a:off x="10208859" y="2940451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1CED5A26-E0F6-4D0A-A2B7-52D5F8D5B305}"/>
                </a:ext>
              </a:extLst>
            </p:cNvPr>
            <p:cNvSpPr/>
            <p:nvPr/>
          </p:nvSpPr>
          <p:spPr>
            <a:xfrm>
              <a:off x="10724162" y="2940451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ED7F0723-6768-45AB-AA9B-E920EA6BED24}"/>
                </a:ext>
              </a:extLst>
            </p:cNvPr>
            <p:cNvSpPr/>
            <p:nvPr/>
          </p:nvSpPr>
          <p:spPr>
            <a:xfrm>
              <a:off x="4633402" y="3269827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1D61E62A-B0AD-4CAC-8C21-92A4E43A68CF}"/>
                </a:ext>
              </a:extLst>
            </p:cNvPr>
            <p:cNvSpPr/>
            <p:nvPr/>
          </p:nvSpPr>
          <p:spPr>
            <a:xfrm>
              <a:off x="5138456" y="3269827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7EAB8AF9-CF80-45A1-B043-F8782CA5AEAF}"/>
                </a:ext>
              </a:extLst>
            </p:cNvPr>
            <p:cNvSpPr/>
            <p:nvPr/>
          </p:nvSpPr>
          <p:spPr>
            <a:xfrm>
              <a:off x="5631376" y="3269827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7C3F8A1E-44C0-4BA3-9B1F-3ED9638E2F69}"/>
                </a:ext>
              </a:extLst>
            </p:cNvPr>
            <p:cNvSpPr/>
            <p:nvPr/>
          </p:nvSpPr>
          <p:spPr>
            <a:xfrm>
              <a:off x="6137737" y="3269827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B1193DC2-C923-4EC4-9D15-87311FB93056}"/>
                </a:ext>
              </a:extLst>
            </p:cNvPr>
            <p:cNvSpPr/>
            <p:nvPr/>
          </p:nvSpPr>
          <p:spPr>
            <a:xfrm>
              <a:off x="6658846" y="3269827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81866266-8E03-48E7-94E4-0DB6168570AB}"/>
                </a:ext>
              </a:extLst>
            </p:cNvPr>
            <p:cNvSpPr/>
            <p:nvPr/>
          </p:nvSpPr>
          <p:spPr>
            <a:xfrm>
              <a:off x="7163900" y="3269827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9E31941D-355B-484D-A7C2-206EEFD36A90}"/>
                </a:ext>
              </a:extLst>
            </p:cNvPr>
            <p:cNvSpPr/>
            <p:nvPr/>
          </p:nvSpPr>
          <p:spPr>
            <a:xfrm>
              <a:off x="7664844" y="3269827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E0BDC092-1AB6-4EE9-9BC7-B5ABB62482AC}"/>
                </a:ext>
              </a:extLst>
            </p:cNvPr>
            <p:cNvSpPr/>
            <p:nvPr/>
          </p:nvSpPr>
          <p:spPr>
            <a:xfrm>
              <a:off x="8172426" y="3269827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5D020C89-B65F-43A9-A491-4C2C5257776E}"/>
                </a:ext>
              </a:extLst>
            </p:cNvPr>
            <p:cNvSpPr/>
            <p:nvPr/>
          </p:nvSpPr>
          <p:spPr>
            <a:xfrm>
              <a:off x="8685862" y="3255079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B47EB797-8F73-497E-B842-7D95890BC41A}"/>
                </a:ext>
              </a:extLst>
            </p:cNvPr>
            <p:cNvSpPr/>
            <p:nvPr/>
          </p:nvSpPr>
          <p:spPr>
            <a:xfrm>
              <a:off x="9185996" y="3255079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31D1A8D5-E991-4754-A90F-A07FFD01CFC2}"/>
                </a:ext>
              </a:extLst>
            </p:cNvPr>
            <p:cNvSpPr/>
            <p:nvPr/>
          </p:nvSpPr>
          <p:spPr>
            <a:xfrm>
              <a:off x="9693167" y="3255079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A4D158E9-DC2D-4C67-8BBE-2BA482A1E67D}"/>
                </a:ext>
              </a:extLst>
            </p:cNvPr>
            <p:cNvSpPr/>
            <p:nvPr/>
          </p:nvSpPr>
          <p:spPr>
            <a:xfrm>
              <a:off x="10208859" y="3255079"/>
              <a:ext cx="384128" cy="28624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2ABF7211-ED6D-4664-92C1-721CBBBF151F}"/>
                </a:ext>
              </a:extLst>
            </p:cNvPr>
            <p:cNvSpPr/>
            <p:nvPr/>
          </p:nvSpPr>
          <p:spPr>
            <a:xfrm>
              <a:off x="10724162" y="3255079"/>
              <a:ext cx="384128" cy="286246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DA92324-3C3B-40D7-8445-57BFA8CB7C4E}"/>
                </a:ext>
              </a:extLst>
            </p:cNvPr>
            <p:cNvSpPr txBox="1"/>
            <p:nvPr/>
          </p:nvSpPr>
          <p:spPr>
            <a:xfrm>
              <a:off x="4073343" y="1073855"/>
              <a:ext cx="6644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Byte 1</a:t>
              </a:r>
            </a:p>
          </p:txBody>
        </p:sp>
      </p:grpSp>
      <p:sp>
        <p:nvSpPr>
          <p:cNvPr id="140" name="Scroll: Vertical 139">
            <a:extLst>
              <a:ext uri="{FF2B5EF4-FFF2-40B4-BE49-F238E27FC236}">
                <a16:creationId xmlns:a16="http://schemas.microsoft.com/office/drawing/2014/main" id="{2510BD7C-3690-4879-BB04-6697CFF57D8B}"/>
              </a:ext>
            </a:extLst>
          </p:cNvPr>
          <p:cNvSpPr/>
          <p:nvPr/>
        </p:nvSpPr>
        <p:spPr>
          <a:xfrm>
            <a:off x="180741" y="779110"/>
            <a:ext cx="1451669" cy="714077"/>
          </a:xfrm>
          <a:prstGeom prst="verticalScroll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Binary_Partial_1</a:t>
            </a:r>
          </a:p>
        </p:txBody>
      </p:sp>
      <p:sp>
        <p:nvSpPr>
          <p:cNvPr id="141" name="Arrow: Right 140">
            <a:extLst>
              <a:ext uri="{FF2B5EF4-FFF2-40B4-BE49-F238E27FC236}">
                <a16:creationId xmlns:a16="http://schemas.microsoft.com/office/drawing/2014/main" id="{7CB3DBFA-D121-4E88-8D16-51D20DB00521}"/>
              </a:ext>
            </a:extLst>
          </p:cNvPr>
          <p:cNvSpPr/>
          <p:nvPr/>
        </p:nvSpPr>
        <p:spPr>
          <a:xfrm>
            <a:off x="1674592" y="913338"/>
            <a:ext cx="637414" cy="46793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Arrow: Right 146">
            <a:extLst>
              <a:ext uri="{FF2B5EF4-FFF2-40B4-BE49-F238E27FC236}">
                <a16:creationId xmlns:a16="http://schemas.microsoft.com/office/drawing/2014/main" id="{7C9418B6-D465-4B77-8BB3-E6EC878AB6F5}"/>
              </a:ext>
            </a:extLst>
          </p:cNvPr>
          <p:cNvSpPr/>
          <p:nvPr/>
        </p:nvSpPr>
        <p:spPr>
          <a:xfrm rot="2856352">
            <a:off x="1318557" y="1681964"/>
            <a:ext cx="637414" cy="46793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Arrow: Right 147">
            <a:extLst>
              <a:ext uri="{FF2B5EF4-FFF2-40B4-BE49-F238E27FC236}">
                <a16:creationId xmlns:a16="http://schemas.microsoft.com/office/drawing/2014/main" id="{FD715D14-5BEF-4F58-A8F5-236C6917E197}"/>
              </a:ext>
            </a:extLst>
          </p:cNvPr>
          <p:cNvSpPr/>
          <p:nvPr/>
        </p:nvSpPr>
        <p:spPr>
          <a:xfrm rot="3933842">
            <a:off x="404863" y="2028532"/>
            <a:ext cx="1279013" cy="46793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03326A24-4A47-4A17-9904-B18FE259B6CC}"/>
              </a:ext>
            </a:extLst>
          </p:cNvPr>
          <p:cNvSpPr txBox="1"/>
          <p:nvPr/>
        </p:nvSpPr>
        <p:spPr>
          <a:xfrm>
            <a:off x="289387" y="45604"/>
            <a:ext cx="11696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DaRT</a:t>
            </a:r>
            <a:r>
              <a:rPr lang="en-US" sz="4400" dirty="0"/>
              <a:t> – Disassembly and </a:t>
            </a:r>
            <a:r>
              <a:rPr lang="en-US" sz="4400" b="1" dirty="0"/>
              <a:t>Reassembly</a:t>
            </a:r>
            <a:r>
              <a:rPr lang="en-US" sz="4400" dirty="0"/>
              <a:t> for Transport</a:t>
            </a:r>
          </a:p>
        </p:txBody>
      </p:sp>
    </p:spTree>
    <p:extLst>
      <p:ext uri="{BB962C8B-B14F-4D97-AF65-F5344CB8AC3E}">
        <p14:creationId xmlns:p14="http://schemas.microsoft.com/office/powerpoint/2010/main" val="1593327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8F3FB89-941E-43D8-889E-BC81824C39D4}"/>
              </a:ext>
            </a:extLst>
          </p:cNvPr>
          <p:cNvSpPr/>
          <p:nvPr/>
        </p:nvSpPr>
        <p:spPr>
          <a:xfrm>
            <a:off x="6730075" y="4172896"/>
            <a:ext cx="5130903" cy="2401402"/>
          </a:xfrm>
          <a:prstGeom prst="rect">
            <a:avLst/>
          </a:prstGeom>
          <a:ln w="5715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DC5F10-8C1A-4330-AF59-A5D0FF812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0075" y="4172896"/>
            <a:ext cx="5130903" cy="2401402"/>
          </a:xfrm>
          <a:prstGeom prst="rect">
            <a:avLst/>
          </a:prstGeom>
        </p:spPr>
      </p:pic>
      <p:sp>
        <p:nvSpPr>
          <p:cNvPr id="149" name="Arrow: Right 148">
            <a:extLst>
              <a:ext uri="{FF2B5EF4-FFF2-40B4-BE49-F238E27FC236}">
                <a16:creationId xmlns:a16="http://schemas.microsoft.com/office/drawing/2014/main" id="{90BB8E94-7103-4E74-BE74-48D833A9612D}"/>
              </a:ext>
            </a:extLst>
          </p:cNvPr>
          <p:cNvSpPr/>
          <p:nvPr/>
        </p:nvSpPr>
        <p:spPr>
          <a:xfrm>
            <a:off x="5851706" y="5527094"/>
            <a:ext cx="786476" cy="46793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Arrow: Right 149">
            <a:extLst>
              <a:ext uri="{FF2B5EF4-FFF2-40B4-BE49-F238E27FC236}">
                <a16:creationId xmlns:a16="http://schemas.microsoft.com/office/drawing/2014/main" id="{BCAECED0-F80A-425E-97F1-BA9C873E55E6}"/>
              </a:ext>
            </a:extLst>
          </p:cNvPr>
          <p:cNvSpPr/>
          <p:nvPr/>
        </p:nvSpPr>
        <p:spPr>
          <a:xfrm rot="1251808">
            <a:off x="5890432" y="4467869"/>
            <a:ext cx="673184" cy="4679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Arrow: Right 150">
            <a:extLst>
              <a:ext uri="{FF2B5EF4-FFF2-40B4-BE49-F238E27FC236}">
                <a16:creationId xmlns:a16="http://schemas.microsoft.com/office/drawing/2014/main" id="{422E3046-C325-46B2-8FFB-54126019809F}"/>
              </a:ext>
            </a:extLst>
          </p:cNvPr>
          <p:cNvSpPr/>
          <p:nvPr/>
        </p:nvSpPr>
        <p:spPr>
          <a:xfrm rot="3341998">
            <a:off x="5700023" y="3361700"/>
            <a:ext cx="1103669" cy="467937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8E8BE7-EE45-410F-9904-62F9175A4773}"/>
              </a:ext>
            </a:extLst>
          </p:cNvPr>
          <p:cNvSpPr txBox="1"/>
          <p:nvPr/>
        </p:nvSpPr>
        <p:spPr>
          <a:xfrm>
            <a:off x="6638547" y="3800218"/>
            <a:ext cx="2842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GettysburgAddress.txt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05F212-8909-4E2A-856A-35DD70C1F363}"/>
              </a:ext>
            </a:extLst>
          </p:cNvPr>
          <p:cNvSpPr txBox="1"/>
          <p:nvPr/>
        </p:nvSpPr>
        <p:spPr>
          <a:xfrm>
            <a:off x="289387" y="45604"/>
            <a:ext cx="11696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DaRT</a:t>
            </a:r>
            <a:r>
              <a:rPr lang="en-US" sz="4400" dirty="0"/>
              <a:t> – Disassembly and </a:t>
            </a:r>
            <a:r>
              <a:rPr lang="en-US" sz="4400" b="1" dirty="0"/>
              <a:t>Reassembly</a:t>
            </a:r>
            <a:r>
              <a:rPr lang="en-US" sz="4400" dirty="0"/>
              <a:t> for Transport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80E438B-9590-4887-A957-191F6B7A8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21" y="2117626"/>
            <a:ext cx="5280077" cy="106319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DDF14B2-E3E5-42EB-9552-48C8B41B9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627" y="3881952"/>
            <a:ext cx="5280077" cy="92836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0CA4290-8708-4F5F-8848-21402E3446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022" y="5488982"/>
            <a:ext cx="5280077" cy="1012099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45F364B5-048A-4776-9BA9-855A2DE382A2}"/>
              </a:ext>
            </a:extLst>
          </p:cNvPr>
          <p:cNvSpPr/>
          <p:nvPr/>
        </p:nvSpPr>
        <p:spPr>
          <a:xfrm>
            <a:off x="282234" y="5438874"/>
            <a:ext cx="5328864" cy="106220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6D7D9E7-66CF-4D95-B01E-4C4DBDE184B1}"/>
              </a:ext>
            </a:extLst>
          </p:cNvPr>
          <p:cNvSpPr/>
          <p:nvPr/>
        </p:nvSpPr>
        <p:spPr>
          <a:xfrm>
            <a:off x="282234" y="3839663"/>
            <a:ext cx="5328864" cy="978473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F9CEF25-C6EE-44DE-A47A-9BE901BCEB8C}"/>
              </a:ext>
            </a:extLst>
          </p:cNvPr>
          <p:cNvSpPr/>
          <p:nvPr/>
        </p:nvSpPr>
        <p:spPr>
          <a:xfrm>
            <a:off x="282234" y="2115015"/>
            <a:ext cx="5328864" cy="10631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D3CE3B3-62D1-4EEC-BE39-6E50B6141B3B}"/>
              </a:ext>
            </a:extLst>
          </p:cNvPr>
          <p:cNvSpPr txBox="1"/>
          <p:nvPr/>
        </p:nvSpPr>
        <p:spPr>
          <a:xfrm>
            <a:off x="282234" y="1760657"/>
            <a:ext cx="343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GettysburgAddress.txt_Partial_0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B017384-BFC6-494C-AEAA-558C0CCDA3C1}"/>
              </a:ext>
            </a:extLst>
          </p:cNvPr>
          <p:cNvSpPr txBox="1"/>
          <p:nvPr/>
        </p:nvSpPr>
        <p:spPr>
          <a:xfrm>
            <a:off x="282234" y="3495586"/>
            <a:ext cx="343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GettysburgAddress.txt_Partial_1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D7F13F5-3D3E-4CFD-ADAC-3B359A25BE82}"/>
              </a:ext>
            </a:extLst>
          </p:cNvPr>
          <p:cNvSpPr txBox="1"/>
          <p:nvPr/>
        </p:nvSpPr>
        <p:spPr>
          <a:xfrm>
            <a:off x="282234" y="5094596"/>
            <a:ext cx="343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GettysburgAddress.txt_Partial_2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D32C4A0-3D32-4B35-8AEE-7E40FCFC8705}"/>
              </a:ext>
            </a:extLst>
          </p:cNvPr>
          <p:cNvSpPr/>
          <p:nvPr/>
        </p:nvSpPr>
        <p:spPr>
          <a:xfrm>
            <a:off x="169591" y="1760657"/>
            <a:ext cx="5568096" cy="4894336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7ED49A8-CD34-44B2-BBAA-68EE71E962A5}"/>
              </a:ext>
            </a:extLst>
          </p:cNvPr>
          <p:cNvSpPr txBox="1"/>
          <p:nvPr/>
        </p:nvSpPr>
        <p:spPr>
          <a:xfrm>
            <a:off x="103713" y="1383506"/>
            <a:ext cx="2842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GettysburgAddress.txt.dart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5613A9-59D1-44FE-B8DB-8E6EB25E1D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5154" y="1040965"/>
            <a:ext cx="1942857" cy="2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70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192</Words>
  <Application>Microsoft Office PowerPoint</Application>
  <PresentationFormat>Widescreen</PresentationFormat>
  <Paragraphs>32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Bryan Beckman</dc:creator>
  <cp:lastModifiedBy>Bryan R. Beckman</cp:lastModifiedBy>
  <cp:revision>45</cp:revision>
  <dcterms:created xsi:type="dcterms:W3CDTF">2020-11-21T17:03:54Z</dcterms:created>
  <dcterms:modified xsi:type="dcterms:W3CDTF">2022-01-08T07:37:58Z</dcterms:modified>
</cp:coreProperties>
</file>

<file path=docProps/thumbnail.jpeg>
</file>